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3.xml" ContentType="application/vnd.openxmlformats-officedocument.theme+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notesSlides/notesSlide2.xml" ContentType="application/vnd.openxmlformats-officedocument.presentationml.notesSlide+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6" r:id="rId1"/>
    <p:sldMasterId id="2147483706" r:id="rId2"/>
    <p:sldMasterId id="2147483712" r:id="rId3"/>
    <p:sldMasterId id="2147483724" r:id="rId4"/>
  </p:sldMasterIdLst>
  <p:notesMasterIdLst>
    <p:notesMasterId r:id="rId57"/>
  </p:notesMasterIdLst>
  <p:handoutMasterIdLst>
    <p:handoutMasterId r:id="rId58"/>
  </p:handoutMasterIdLst>
  <p:sldIdLst>
    <p:sldId id="446" r:id="rId5"/>
    <p:sldId id="445" r:id="rId6"/>
    <p:sldId id="510" r:id="rId7"/>
    <p:sldId id="509" r:id="rId8"/>
    <p:sldId id="447" r:id="rId9"/>
    <p:sldId id="456" r:id="rId10"/>
    <p:sldId id="511" r:id="rId11"/>
    <p:sldId id="454" r:id="rId12"/>
    <p:sldId id="492" r:id="rId13"/>
    <p:sldId id="457" r:id="rId14"/>
    <p:sldId id="459" r:id="rId15"/>
    <p:sldId id="461" r:id="rId16"/>
    <p:sldId id="493" r:id="rId17"/>
    <p:sldId id="460" r:id="rId18"/>
    <p:sldId id="462" r:id="rId19"/>
    <p:sldId id="463" r:id="rId20"/>
    <p:sldId id="466" r:id="rId21"/>
    <p:sldId id="495" r:id="rId22"/>
    <p:sldId id="494" r:id="rId23"/>
    <p:sldId id="467" r:id="rId24"/>
    <p:sldId id="468" r:id="rId25"/>
    <p:sldId id="471" r:id="rId26"/>
    <p:sldId id="470" r:id="rId27"/>
    <p:sldId id="496" r:id="rId28"/>
    <p:sldId id="497" r:id="rId29"/>
    <p:sldId id="472" r:id="rId30"/>
    <p:sldId id="473" r:id="rId31"/>
    <p:sldId id="476" r:id="rId32"/>
    <p:sldId id="498" r:id="rId33"/>
    <p:sldId id="475" r:id="rId34"/>
    <p:sldId id="499" r:id="rId35"/>
    <p:sldId id="500" r:id="rId36"/>
    <p:sldId id="477" r:id="rId37"/>
    <p:sldId id="478" r:id="rId38"/>
    <p:sldId id="486" r:id="rId39"/>
    <p:sldId id="480" r:id="rId40"/>
    <p:sldId id="501" r:id="rId41"/>
    <p:sldId id="505" r:id="rId42"/>
    <p:sldId id="482" r:id="rId43"/>
    <p:sldId id="483" r:id="rId44"/>
    <p:sldId id="481" r:id="rId45"/>
    <p:sldId id="485" r:id="rId46"/>
    <p:sldId id="506" r:id="rId47"/>
    <p:sldId id="503" r:id="rId48"/>
    <p:sldId id="507" r:id="rId49"/>
    <p:sldId id="487" r:id="rId50"/>
    <p:sldId id="488" r:id="rId51"/>
    <p:sldId id="491" r:id="rId52"/>
    <p:sldId id="490" r:id="rId53"/>
    <p:sldId id="502" r:id="rId54"/>
    <p:sldId id="504" r:id="rId55"/>
    <p:sldId id="443" r:id="rId5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672" userDrawn="1">
          <p15:clr>
            <a:srgbClr val="A4A3A4"/>
          </p15:clr>
        </p15:guide>
        <p15:guide id="2" pos="288" userDrawn="1">
          <p15:clr>
            <a:srgbClr val="F26B43"/>
          </p15:clr>
        </p15:guide>
        <p15:guide id="3" orient="horz" pos="4056" userDrawn="1">
          <p15:clr>
            <a:srgbClr val="F26B43"/>
          </p15:clr>
        </p15:guide>
        <p15:guide id="4" orient="horz" pos="1488" userDrawn="1">
          <p15:clr>
            <a:srgbClr val="A4A3A4"/>
          </p15:clr>
        </p15:guide>
        <p15:guide id="5" pos="3816" userDrawn="1">
          <p15:clr>
            <a:srgbClr val="A4A3A4"/>
          </p15:clr>
        </p15:guide>
        <p15:guide id="6" pos="7416" userDrawn="1">
          <p15:clr>
            <a:srgbClr val="F26B43"/>
          </p15:clr>
        </p15:guide>
        <p15:guide id="7" orient="horz" pos="312" userDrawn="1">
          <p15:clr>
            <a:srgbClr val="F26B43"/>
          </p15:clr>
        </p15:guide>
        <p15:guide id="8" orient="horz" pos="2160" userDrawn="1">
          <p15:clr>
            <a:srgbClr val="A4A3A4"/>
          </p15:clr>
        </p15:guide>
        <p15:guide id="9" orient="horz" pos="2304"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C5896"/>
    <a:srgbClr val="7C6560"/>
    <a:srgbClr val="29282D"/>
    <a:srgbClr val="E288B6"/>
    <a:srgbClr val="D75078"/>
    <a:srgbClr val="B38F6A"/>
    <a:srgbClr val="6667AB"/>
    <a:srgbClr val="BBBBBB"/>
    <a:srgbClr val="B9B9B9"/>
    <a:srgbClr val="85A0A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645" autoAdjust="0"/>
    <p:restoredTop sz="94660"/>
  </p:normalViewPr>
  <p:slideViewPr>
    <p:cSldViewPr snapToGrid="0">
      <p:cViewPr varScale="1">
        <p:scale>
          <a:sx n="91" d="100"/>
          <a:sy n="91" d="100"/>
        </p:scale>
        <p:origin x="154" y="77"/>
      </p:cViewPr>
      <p:guideLst>
        <p:guide orient="horz" pos="3672"/>
        <p:guide pos="288"/>
        <p:guide orient="horz" pos="4056"/>
        <p:guide orient="horz" pos="1488"/>
        <p:guide pos="3816"/>
        <p:guide pos="7416"/>
        <p:guide orient="horz" pos="312"/>
        <p:guide orient="horz" pos="2160"/>
        <p:guide orient="horz" pos="2304"/>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p:scale>
          <a:sx n="1" d="2"/>
          <a:sy n="1" d="2"/>
        </p:scale>
        <p:origin x="2640" y="-6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microsoft.com/office/2018/10/relationships/authors" Target="authors.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handoutMaster" Target="handoutMasters/handoutMaster1.xml"/><Relationship Id="rId5" Type="http://schemas.openxmlformats.org/officeDocument/2006/relationships/slide" Target="slides/slide1.xml"/><Relationship Id="rId61" Type="http://schemas.openxmlformats.org/officeDocument/2006/relationships/theme" Target="theme/theme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notesMaster" Target="notesMasters/notesMaster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B3440B4-626E-4F3C-BAEA-93BE989AF48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E53A5570-8E4E-4AA9-B246-5A27A383B99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54A69E4-EFBB-4687-8058-A94EE1B5781B}" type="datetimeFigureOut">
              <a:rPr lang="en-US" smtClean="0"/>
              <a:t>7/31/2022</a:t>
            </a:fld>
            <a:endParaRPr lang="en-US" dirty="0"/>
          </a:p>
        </p:txBody>
      </p:sp>
      <p:sp>
        <p:nvSpPr>
          <p:cNvPr id="4" name="Footer Placeholder 3">
            <a:extLst>
              <a:ext uri="{FF2B5EF4-FFF2-40B4-BE49-F238E27FC236}">
                <a16:creationId xmlns:a16="http://schemas.microsoft.com/office/drawing/2014/main" id="{D50D364A-9468-466A-ACCD-ABB3762BE8B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CE9EF394-4AD6-48D1-9C4C-1B3D44BBF58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2004FE7-BA7C-4FF4-9756-C6A1F2BCA37F}" type="slidenum">
              <a:rPr lang="en-US" smtClean="0"/>
              <a:t>‹#›</a:t>
            </a:fld>
            <a:endParaRPr lang="en-US" dirty="0"/>
          </a:p>
        </p:txBody>
      </p:sp>
    </p:spTree>
    <p:extLst>
      <p:ext uri="{BB962C8B-B14F-4D97-AF65-F5344CB8AC3E}">
        <p14:creationId xmlns:p14="http://schemas.microsoft.com/office/powerpoint/2010/main" val="2097717397"/>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31T01:24:58.704"/>
    </inkml:context>
    <inkml:brush xml:id="br0">
      <inkml:brushProperty name="width" value="0.05" units="cm"/>
      <inkml:brushProperty name="height" value="0.05" units="cm"/>
      <inkml:brushProperty name="color" value="#E71224"/>
    </inkml:brush>
  </inkml:definitions>
  <inkml:trace contextRef="#ctx0" brushRef="#br0">0 1 24575,'0'0'-8191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31T06:54:52.253"/>
    </inkml:context>
    <inkml:brush xml:id="br0">
      <inkml:brushProperty name="width" value="0.05" units="cm"/>
      <inkml:brushProperty name="height" value="0.05" units="cm"/>
    </inkml:brush>
  </inkml:definitions>
  <inkml:trace contextRef="#ctx0" brushRef="#br0">1 1 24575,'0'0'-8191</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31T06:54:52.595"/>
    </inkml:context>
    <inkml:brush xml:id="br0">
      <inkml:brushProperty name="width" value="0.05" units="cm"/>
      <inkml:brushProperty name="height" value="0.05" units="cm"/>
    </inkml:brush>
  </inkml:definitions>
  <inkml:trace contextRef="#ctx0" brushRef="#br0">1 1 24575,'0'0'-8191</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31T06:54:52.941"/>
    </inkml:context>
    <inkml:brush xml:id="br0">
      <inkml:brushProperty name="width" value="0.05" units="cm"/>
      <inkml:brushProperty name="height" value="0.05" units="cm"/>
    </inkml:brush>
  </inkml:definitions>
  <inkml:trace contextRef="#ctx0" brushRef="#br0">1 1 24575,'0'0'-8191</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31T06:54:56.601"/>
    </inkml:context>
    <inkml:brush xml:id="br0">
      <inkml:brushProperty name="width" value="0.05" units="cm"/>
      <inkml:brushProperty name="height" value="0.05" units="cm"/>
    </inkml:brush>
  </inkml:definitions>
  <inkml:trace contextRef="#ctx0" brushRef="#br0">1 0 24575,'0'0'-8191</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31T06:54:56.960"/>
    </inkml:context>
    <inkml:brush xml:id="br0">
      <inkml:brushProperty name="width" value="0.05" units="cm"/>
      <inkml:brushProperty name="height" value="0.05" units="cm"/>
    </inkml:brush>
  </inkml:definitions>
  <inkml:trace contextRef="#ctx0" brushRef="#br0">1 0 24575,'0'0'-8191</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31T06:54:57.333"/>
    </inkml:context>
    <inkml:brush xml:id="br0">
      <inkml:brushProperty name="width" value="0.05" units="cm"/>
      <inkml:brushProperty name="height" value="0.05" units="cm"/>
    </inkml:brush>
  </inkml:definitions>
  <inkml:trace contextRef="#ctx0" brushRef="#br0">1 0 24575,'0'0'-8191</inkml:trace>
  <inkml:trace contextRef="#ctx0" brushRef="#br0" timeOffset="1">1 0 24575,'0'0'-8191</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31T06:54:58.976"/>
    </inkml:context>
    <inkml:brush xml:id="br0">
      <inkml:brushProperty name="width" value="0.05" units="cm"/>
      <inkml:brushProperty name="height" value="0.05" units="cm"/>
    </inkml:brush>
  </inkml:definitions>
  <inkml:trace contextRef="#ctx0" brushRef="#br0">0 1 24575,'0'0'-8191</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31T06:55:03.143"/>
    </inkml:context>
    <inkml:brush xml:id="br0">
      <inkml:brushProperty name="width" value="0.05" units="cm"/>
      <inkml:brushProperty name="height" value="0.05" units="cm"/>
    </inkml:brush>
  </inkml:definitions>
  <inkml:trace contextRef="#ctx0" brushRef="#br0">1 1 24575,'0'0'-8191</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31T06:55:03.489"/>
    </inkml:context>
    <inkml:brush xml:id="br0">
      <inkml:brushProperty name="width" value="0.05" units="cm"/>
      <inkml:brushProperty name="height" value="0.05" units="cm"/>
    </inkml:brush>
  </inkml:definitions>
  <inkml:trace contextRef="#ctx0" brushRef="#br0">1 1 24575,'0'0'-8191</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31T06:55:03.868"/>
    </inkml:context>
    <inkml:brush xml:id="br0">
      <inkml:brushProperty name="width" value="0.05" units="cm"/>
      <inkml:brushProperty name="height" value="0.05" units="cm"/>
    </inkml:brush>
  </inkml:definitions>
  <inkml:trace contextRef="#ctx0" brushRef="#br0">1 1 24575,'0'0'-8191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31T06:56:07.337"/>
    </inkml:context>
    <inkml:brush xml:id="br0">
      <inkml:brushProperty name="width" value="0.05" units="cm"/>
      <inkml:brushProperty name="height" value="0.05" units="cm"/>
    </inkml:brush>
  </inkml:definitions>
  <inkml:trace contextRef="#ctx0" brushRef="#br0">1 1 24575,'0'0'-8191</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31T06:55:04.786"/>
    </inkml:context>
    <inkml:brush xml:id="br0">
      <inkml:brushProperty name="width" value="0.05" units="cm"/>
      <inkml:brushProperty name="height" value="0.05" units="cm"/>
    </inkml:brush>
  </inkml:definitions>
  <inkml:trace contextRef="#ctx0" brushRef="#br0">0 0 24575,'0'0'-8191</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31T06:55:05.161"/>
    </inkml:context>
    <inkml:brush xml:id="br0">
      <inkml:brushProperty name="width" value="0.05" units="cm"/>
      <inkml:brushProperty name="height" value="0.05" units="cm"/>
    </inkml:brush>
  </inkml:definitions>
  <inkml:trace contextRef="#ctx0" brushRef="#br0">0 0 24575,'0'0'-8191</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31T06:55:10.989"/>
    </inkml:context>
    <inkml:brush xml:id="br0">
      <inkml:brushProperty name="width" value="0.05" units="cm"/>
      <inkml:brushProperty name="height" value="0.05" units="cm"/>
    </inkml:brush>
  </inkml:definitions>
  <inkml:trace contextRef="#ctx0" brushRef="#br0">1 0 24575,'0'0'-8191</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31T06:55:11.346"/>
    </inkml:context>
    <inkml:brush xml:id="br0">
      <inkml:brushProperty name="width" value="0.05" units="cm"/>
      <inkml:brushProperty name="height" value="0.05" units="cm"/>
    </inkml:brush>
  </inkml:definitions>
  <inkml:trace contextRef="#ctx0" brushRef="#br0">1 0 24575,'0'0'-8191</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31T06:55:20.077"/>
    </inkml:context>
    <inkml:brush xml:id="br0">
      <inkml:brushProperty name="width" value="0.05" units="cm"/>
      <inkml:brushProperty name="height" value="0.05" units="cm"/>
    </inkml:brush>
  </inkml:definitions>
  <inkml:trace contextRef="#ctx0" brushRef="#br0">1 1 24575,'0'0'-8191</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31T06:55:20.439"/>
    </inkml:context>
    <inkml:brush xml:id="br0">
      <inkml:brushProperty name="width" value="0.05" units="cm"/>
      <inkml:brushProperty name="height" value="0.05" units="cm"/>
    </inkml:brush>
  </inkml:definitions>
  <inkml:trace contextRef="#ctx0" brushRef="#br0">1 1 24575,'0'0'-8191</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31T06:55:20.796"/>
    </inkml:context>
    <inkml:brush xml:id="br0">
      <inkml:brushProperty name="width" value="0.05" units="cm"/>
      <inkml:brushProperty name="height" value="0.05" units="cm"/>
    </inkml:brush>
  </inkml:definitions>
  <inkml:trace contextRef="#ctx0" brushRef="#br0">1 1 24575,'0'0'-8191</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31T06:56:03.085"/>
    </inkml:context>
    <inkml:brush xml:id="br0">
      <inkml:brushProperty name="width" value="0.05" units="cm"/>
      <inkml:brushProperty name="height" value="0.05" units="cm"/>
    </inkml:brush>
  </inkml:definitions>
  <inkml:trace contextRef="#ctx0" brushRef="#br0">1 1 24575,'0'0'-8191</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31T06:56:03.443"/>
    </inkml:context>
    <inkml:brush xml:id="br0">
      <inkml:brushProperty name="width" value="0.05" units="cm"/>
      <inkml:brushProperty name="height" value="0.05" units="cm"/>
    </inkml:brush>
  </inkml:definitions>
  <inkml:trace contextRef="#ctx0" brushRef="#br0">1 1 24575,'0'0'-8191</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31T06:56:03.785"/>
    </inkml:context>
    <inkml:brush xml:id="br0">
      <inkml:brushProperty name="width" value="0.05" units="cm"/>
      <inkml:brushProperty name="height" value="0.05" units="cm"/>
    </inkml:brush>
  </inkml:definitions>
  <inkml:trace contextRef="#ctx0" brushRef="#br0">1 1 24575,'0'0'-8191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31T06:56:07.683"/>
    </inkml:context>
    <inkml:brush xml:id="br0">
      <inkml:brushProperty name="width" value="0.05" units="cm"/>
      <inkml:brushProperty name="height" value="0.05" units="cm"/>
    </inkml:brush>
  </inkml:definitions>
  <inkml:trace contextRef="#ctx0" brushRef="#br0">1 1 24575,'0'0'-8191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31T06:56:08.042"/>
    </inkml:context>
    <inkml:brush xml:id="br0">
      <inkml:brushProperty name="width" value="0.05" units="cm"/>
      <inkml:brushProperty name="height" value="0.05" units="cm"/>
    </inkml:brush>
  </inkml:definitions>
  <inkml:trace contextRef="#ctx0" brushRef="#br0">1 1 24575,'0'0'-8191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7-31T06:56:31.10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0,'0'0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7-31T06:56:32.34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1,'0'0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31T06:54:51.174"/>
    </inkml:context>
    <inkml:brush xml:id="br0">
      <inkml:brushProperty name="width" value="0.05" units="cm"/>
      <inkml:brushProperty name="height" value="0.05" units="cm"/>
    </inkml:brush>
  </inkml:definitions>
  <inkml:trace contextRef="#ctx0" brushRef="#br0">1 1 24575,'0'0'-8191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31T06:54:51.540"/>
    </inkml:context>
    <inkml:brush xml:id="br0">
      <inkml:brushProperty name="width" value="0.05" units="cm"/>
      <inkml:brushProperty name="height" value="0.05" units="cm"/>
    </inkml:brush>
  </inkml:definitions>
  <inkml:trace contextRef="#ctx0" brushRef="#br0">1 1 24575,'0'0'-8191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31T06:54:51.896"/>
    </inkml:context>
    <inkml:brush xml:id="br0">
      <inkml:brushProperty name="width" value="0.05" units="cm"/>
      <inkml:brushProperty name="height" value="0.05" units="cm"/>
    </inkml:brush>
  </inkml:definitions>
  <inkml:trace contextRef="#ctx0" brushRef="#br0">1 1 24575,'0'0'-8191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DE546B2-EB9C-4E9C-8793-C25F32D58B9A}" type="datetimeFigureOut">
              <a:rPr lang="en-US" smtClean="0"/>
              <a:t>7/31/2022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B83F1C3-4FA3-4491-97F4-43CA9C8BDFDF}" type="slidenum">
              <a:rPr lang="en-US" smtClean="0"/>
              <a:t>‹#›</a:t>
            </a:fld>
            <a:endParaRPr lang="en-US" dirty="0"/>
          </a:p>
        </p:txBody>
      </p:sp>
    </p:spTree>
    <p:extLst>
      <p:ext uri="{BB962C8B-B14F-4D97-AF65-F5344CB8AC3E}">
        <p14:creationId xmlns:p14="http://schemas.microsoft.com/office/powerpoint/2010/main" val="37963469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83F1C3-4FA3-4491-97F4-43CA9C8BDFDF}" type="slidenum">
              <a:rPr lang="en-US" smtClean="0"/>
              <a:t>1</a:t>
            </a:fld>
            <a:endParaRPr lang="en-US" dirty="0"/>
          </a:p>
        </p:txBody>
      </p:sp>
    </p:spTree>
    <p:extLst>
      <p:ext uri="{BB962C8B-B14F-4D97-AF65-F5344CB8AC3E}">
        <p14:creationId xmlns:p14="http://schemas.microsoft.com/office/powerpoint/2010/main" val="36319560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83F1C3-4FA3-4491-97F4-43CA9C8BDFDF}" type="slidenum">
              <a:rPr lang="en-US" smtClean="0"/>
              <a:t>5</a:t>
            </a:fld>
            <a:endParaRPr lang="en-US" dirty="0"/>
          </a:p>
        </p:txBody>
      </p:sp>
    </p:spTree>
    <p:extLst>
      <p:ext uri="{BB962C8B-B14F-4D97-AF65-F5344CB8AC3E}">
        <p14:creationId xmlns:p14="http://schemas.microsoft.com/office/powerpoint/2010/main" val="27440805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83F1C3-4FA3-4491-97F4-43CA9C8BDFDF}" type="slidenum">
              <a:rPr lang="en-US" smtClean="0"/>
              <a:t>10</a:t>
            </a:fld>
            <a:endParaRPr lang="en-US" dirty="0"/>
          </a:p>
        </p:txBody>
      </p:sp>
    </p:spTree>
    <p:extLst>
      <p:ext uri="{BB962C8B-B14F-4D97-AF65-F5344CB8AC3E}">
        <p14:creationId xmlns:p14="http://schemas.microsoft.com/office/powerpoint/2010/main" val="28942122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83F1C3-4FA3-4491-97F4-43CA9C8BDFDF}" type="slidenum">
              <a:rPr lang="en-US" smtClean="0"/>
              <a:t>15</a:t>
            </a:fld>
            <a:endParaRPr lang="en-US" dirty="0"/>
          </a:p>
        </p:txBody>
      </p:sp>
    </p:spTree>
    <p:extLst>
      <p:ext uri="{BB962C8B-B14F-4D97-AF65-F5344CB8AC3E}">
        <p14:creationId xmlns:p14="http://schemas.microsoft.com/office/powerpoint/2010/main" val="12761261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83F1C3-4FA3-4491-97F4-43CA9C8BDFDF}" type="slidenum">
              <a:rPr lang="en-US" smtClean="0"/>
              <a:t>20</a:t>
            </a:fld>
            <a:endParaRPr lang="en-US" dirty="0"/>
          </a:p>
        </p:txBody>
      </p:sp>
    </p:spTree>
    <p:extLst>
      <p:ext uri="{BB962C8B-B14F-4D97-AF65-F5344CB8AC3E}">
        <p14:creationId xmlns:p14="http://schemas.microsoft.com/office/powerpoint/2010/main" val="29616236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83F1C3-4FA3-4491-97F4-43CA9C8BDFDF}" type="slidenum">
              <a:rPr lang="en-US" smtClean="0"/>
              <a:t>26</a:t>
            </a:fld>
            <a:endParaRPr lang="en-US" dirty="0"/>
          </a:p>
        </p:txBody>
      </p:sp>
    </p:spTree>
    <p:extLst>
      <p:ext uri="{BB962C8B-B14F-4D97-AF65-F5344CB8AC3E}">
        <p14:creationId xmlns:p14="http://schemas.microsoft.com/office/powerpoint/2010/main" val="29303767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83F1C3-4FA3-4491-97F4-43CA9C8BDFDF}" type="slidenum">
              <a:rPr lang="en-US" smtClean="0"/>
              <a:t>33</a:t>
            </a:fld>
            <a:endParaRPr lang="en-US" dirty="0"/>
          </a:p>
        </p:txBody>
      </p:sp>
    </p:spTree>
    <p:extLst>
      <p:ext uri="{BB962C8B-B14F-4D97-AF65-F5344CB8AC3E}">
        <p14:creationId xmlns:p14="http://schemas.microsoft.com/office/powerpoint/2010/main" val="28518984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83F1C3-4FA3-4491-97F4-43CA9C8BDFDF}" type="slidenum">
              <a:rPr lang="en-US" smtClean="0"/>
              <a:t>39</a:t>
            </a:fld>
            <a:endParaRPr lang="en-US" dirty="0"/>
          </a:p>
        </p:txBody>
      </p:sp>
    </p:spTree>
    <p:extLst>
      <p:ext uri="{BB962C8B-B14F-4D97-AF65-F5344CB8AC3E}">
        <p14:creationId xmlns:p14="http://schemas.microsoft.com/office/powerpoint/2010/main" val="28995080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83F1C3-4FA3-4491-97F4-43CA9C8BDFDF}" type="slidenum">
              <a:rPr lang="en-US" smtClean="0"/>
              <a:t>46</a:t>
            </a:fld>
            <a:endParaRPr lang="en-US" dirty="0"/>
          </a:p>
        </p:txBody>
      </p:sp>
    </p:spTree>
    <p:extLst>
      <p:ext uri="{BB962C8B-B14F-4D97-AF65-F5344CB8AC3E}">
        <p14:creationId xmlns:p14="http://schemas.microsoft.com/office/powerpoint/2010/main" val="20456621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DF9C7667-EADA-40AC-B931-4642E0A9A4DE}"/>
              </a:ext>
            </a:extLst>
          </p:cNvPr>
          <p:cNvSpPr>
            <a:spLocks noGrp="1"/>
          </p:cNvSpPr>
          <p:nvPr>
            <p:ph type="pic" sz="quarter" idx="13"/>
          </p:nvPr>
        </p:nvSpPr>
        <p:spPr>
          <a:xfrm>
            <a:off x="0" y="0"/>
            <a:ext cx="12192000" cy="6858000"/>
          </a:xfrm>
          <a:prstGeom prst="rect">
            <a:avLst/>
          </a:prstGeom>
          <a:solidFill>
            <a:schemeClr val="tx1">
              <a:lumMod val="65000"/>
              <a:lumOff val="35000"/>
            </a:schemeClr>
          </a:solidFill>
        </p:spPr>
        <p:txBody>
          <a:bodyPr anchor="ctr"/>
          <a:lstStyle>
            <a:lvl1pPr marL="0" indent="0" algn="ctr">
              <a:buNone/>
              <a:defRPr>
                <a:solidFill>
                  <a:schemeClr val="bg1"/>
                </a:solidFill>
              </a:defRPr>
            </a:lvl1pPr>
          </a:lstStyle>
          <a:p>
            <a:r>
              <a:rPr lang="en-US"/>
              <a:t>Click icon to add picture</a:t>
            </a:r>
            <a:endParaRPr lang="en-US" dirty="0"/>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200" y="4517136"/>
            <a:ext cx="6581554" cy="1371600"/>
          </a:xfrm>
        </p:spPr>
        <p:txBody>
          <a:bodyPr>
            <a:normAutofit/>
          </a:bodyPr>
          <a:lstStyle>
            <a:lvl1pPr>
              <a:lnSpc>
                <a:spcPts val="4600"/>
              </a:lnSpc>
              <a:defRPr sz="3600" cap="all" baseline="0">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36502427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alette Amusements">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79CA9-81D6-424A-8046-4B56E1D25059}"/>
              </a:ext>
            </a:extLst>
          </p:cNvPr>
          <p:cNvSpPr>
            <a:spLocks noGrp="1"/>
          </p:cNvSpPr>
          <p:nvPr>
            <p:ph type="title" hasCustomPrompt="1"/>
          </p:nvPr>
        </p:nvSpPr>
        <p:spPr>
          <a:xfrm>
            <a:off x="457199" y="2569464"/>
            <a:ext cx="3619501" cy="1179576"/>
          </a:xfrm>
        </p:spPr>
        <p:txBody>
          <a:bodyPr anchor="b" anchorCtr="0">
            <a:normAutofit/>
          </a:bodyPr>
          <a:lstStyle>
            <a:lvl1pPr>
              <a:lnSpc>
                <a:spcPts val="4000"/>
              </a:lnSpc>
              <a:defRPr sz="3200"/>
            </a:lvl1pPr>
          </a:lstStyle>
          <a:p>
            <a:r>
              <a:rPr lang="en-US" dirty="0"/>
              <a:t>Click to edit title</a:t>
            </a:r>
          </a:p>
        </p:txBody>
      </p:sp>
      <p:sp>
        <p:nvSpPr>
          <p:cNvPr id="9" name="Picture Placeholder 8">
            <a:extLst>
              <a:ext uri="{FF2B5EF4-FFF2-40B4-BE49-F238E27FC236}">
                <a16:creationId xmlns:a16="http://schemas.microsoft.com/office/drawing/2014/main" id="{B2F51F73-5064-47F8-83FD-440E0ED1950B}"/>
              </a:ext>
            </a:extLst>
          </p:cNvPr>
          <p:cNvSpPr>
            <a:spLocks noGrp="1"/>
          </p:cNvSpPr>
          <p:nvPr>
            <p:ph type="pic" sz="quarter" idx="13"/>
          </p:nvPr>
        </p:nvSpPr>
        <p:spPr>
          <a:xfrm>
            <a:off x="4279392" y="1463040"/>
            <a:ext cx="1499616" cy="2194560"/>
          </a:xfrm>
          <a:prstGeom prst="rect">
            <a:avLst/>
          </a:prstGeom>
        </p:spPr>
        <p:txBody>
          <a:bodyPr/>
          <a:lstStyle>
            <a:lvl1pPr>
              <a:defRPr sz="2000"/>
            </a:lvl1pPr>
          </a:lstStyle>
          <a:p>
            <a:endParaRPr lang="en-US" dirty="0"/>
          </a:p>
        </p:txBody>
      </p:sp>
      <p:sp>
        <p:nvSpPr>
          <p:cNvPr id="18" name="Picture Placeholder 8">
            <a:extLst>
              <a:ext uri="{FF2B5EF4-FFF2-40B4-BE49-F238E27FC236}">
                <a16:creationId xmlns:a16="http://schemas.microsoft.com/office/drawing/2014/main" id="{06FF689A-8221-42E8-96D4-ED4D3AD501F8}"/>
              </a:ext>
            </a:extLst>
          </p:cNvPr>
          <p:cNvSpPr>
            <a:spLocks noGrp="1"/>
          </p:cNvSpPr>
          <p:nvPr>
            <p:ph type="pic" sz="quarter" idx="14"/>
          </p:nvPr>
        </p:nvSpPr>
        <p:spPr>
          <a:xfrm>
            <a:off x="6227064" y="1463040"/>
            <a:ext cx="1499616" cy="2194560"/>
          </a:xfrm>
          <a:prstGeom prst="rect">
            <a:avLst/>
          </a:prstGeom>
        </p:spPr>
        <p:txBody>
          <a:bodyPr/>
          <a:lstStyle>
            <a:lvl1pPr>
              <a:defRPr sz="2000"/>
            </a:lvl1pPr>
          </a:lstStyle>
          <a:p>
            <a:endParaRPr lang="en-US" dirty="0"/>
          </a:p>
        </p:txBody>
      </p:sp>
      <p:sp>
        <p:nvSpPr>
          <p:cNvPr id="19" name="Picture Placeholder 8">
            <a:extLst>
              <a:ext uri="{FF2B5EF4-FFF2-40B4-BE49-F238E27FC236}">
                <a16:creationId xmlns:a16="http://schemas.microsoft.com/office/drawing/2014/main" id="{96424DB2-4D46-493F-A5B8-8901EDA394F2}"/>
              </a:ext>
            </a:extLst>
          </p:cNvPr>
          <p:cNvSpPr>
            <a:spLocks noGrp="1"/>
          </p:cNvSpPr>
          <p:nvPr>
            <p:ph type="pic" sz="quarter" idx="15"/>
          </p:nvPr>
        </p:nvSpPr>
        <p:spPr>
          <a:xfrm>
            <a:off x="8174736" y="1463040"/>
            <a:ext cx="1499616" cy="2194560"/>
          </a:xfrm>
          <a:prstGeom prst="rect">
            <a:avLst/>
          </a:prstGeom>
        </p:spPr>
        <p:txBody>
          <a:bodyPr/>
          <a:lstStyle>
            <a:lvl1pPr>
              <a:defRPr sz="2000"/>
            </a:lvl1pPr>
          </a:lstStyle>
          <a:p>
            <a:endParaRPr lang="en-US" dirty="0"/>
          </a:p>
        </p:txBody>
      </p:sp>
      <p:sp>
        <p:nvSpPr>
          <p:cNvPr id="20" name="Picture Placeholder 8">
            <a:extLst>
              <a:ext uri="{FF2B5EF4-FFF2-40B4-BE49-F238E27FC236}">
                <a16:creationId xmlns:a16="http://schemas.microsoft.com/office/drawing/2014/main" id="{0AF2B6E1-5738-41B1-8C15-EA6715490140}"/>
              </a:ext>
            </a:extLst>
          </p:cNvPr>
          <p:cNvSpPr>
            <a:spLocks noGrp="1"/>
          </p:cNvSpPr>
          <p:nvPr>
            <p:ph type="pic" sz="quarter" idx="16"/>
          </p:nvPr>
        </p:nvSpPr>
        <p:spPr>
          <a:xfrm>
            <a:off x="10122408" y="1463040"/>
            <a:ext cx="1499616" cy="2194560"/>
          </a:xfrm>
          <a:prstGeom prst="rect">
            <a:avLst/>
          </a:prstGeom>
        </p:spPr>
        <p:txBody>
          <a:bodyPr/>
          <a:lstStyle>
            <a:lvl1pPr>
              <a:defRPr sz="2000"/>
            </a:lvl1pPr>
          </a:lstStyle>
          <a:p>
            <a:endParaRPr lang="en-US" dirty="0"/>
          </a:p>
        </p:txBody>
      </p:sp>
      <p:sp>
        <p:nvSpPr>
          <p:cNvPr id="21" name="Picture Placeholder 8">
            <a:extLst>
              <a:ext uri="{FF2B5EF4-FFF2-40B4-BE49-F238E27FC236}">
                <a16:creationId xmlns:a16="http://schemas.microsoft.com/office/drawing/2014/main" id="{6C8D73EB-347C-4E13-94C8-FA8FADE46559}"/>
              </a:ext>
            </a:extLst>
          </p:cNvPr>
          <p:cNvSpPr>
            <a:spLocks noGrp="1"/>
          </p:cNvSpPr>
          <p:nvPr>
            <p:ph type="pic" sz="quarter" idx="17"/>
          </p:nvPr>
        </p:nvSpPr>
        <p:spPr>
          <a:xfrm>
            <a:off x="4279392" y="4087368"/>
            <a:ext cx="1499616" cy="2194560"/>
          </a:xfrm>
          <a:prstGeom prst="rect">
            <a:avLst/>
          </a:prstGeom>
        </p:spPr>
        <p:txBody>
          <a:bodyPr/>
          <a:lstStyle>
            <a:lvl1pPr>
              <a:defRPr sz="2000"/>
            </a:lvl1pPr>
          </a:lstStyle>
          <a:p>
            <a:endParaRPr lang="en-US" dirty="0"/>
          </a:p>
        </p:txBody>
      </p:sp>
      <p:sp>
        <p:nvSpPr>
          <p:cNvPr id="22" name="Picture Placeholder 8">
            <a:extLst>
              <a:ext uri="{FF2B5EF4-FFF2-40B4-BE49-F238E27FC236}">
                <a16:creationId xmlns:a16="http://schemas.microsoft.com/office/drawing/2014/main" id="{9DFA5C56-9B47-4F87-8E12-30A936274F1B}"/>
              </a:ext>
            </a:extLst>
          </p:cNvPr>
          <p:cNvSpPr>
            <a:spLocks noGrp="1"/>
          </p:cNvSpPr>
          <p:nvPr>
            <p:ph type="pic" sz="quarter" idx="18"/>
          </p:nvPr>
        </p:nvSpPr>
        <p:spPr>
          <a:xfrm>
            <a:off x="6227064" y="4087368"/>
            <a:ext cx="1499616" cy="2194560"/>
          </a:xfrm>
          <a:prstGeom prst="rect">
            <a:avLst/>
          </a:prstGeom>
        </p:spPr>
        <p:txBody>
          <a:bodyPr/>
          <a:lstStyle>
            <a:lvl1pPr>
              <a:defRPr sz="2000"/>
            </a:lvl1pPr>
          </a:lstStyle>
          <a:p>
            <a:endParaRPr lang="en-US" dirty="0"/>
          </a:p>
        </p:txBody>
      </p:sp>
      <p:sp>
        <p:nvSpPr>
          <p:cNvPr id="23" name="Picture Placeholder 8">
            <a:extLst>
              <a:ext uri="{FF2B5EF4-FFF2-40B4-BE49-F238E27FC236}">
                <a16:creationId xmlns:a16="http://schemas.microsoft.com/office/drawing/2014/main" id="{1E3B5888-98ED-48E4-8AA8-5BAB43F8516C}"/>
              </a:ext>
            </a:extLst>
          </p:cNvPr>
          <p:cNvSpPr>
            <a:spLocks noGrp="1"/>
          </p:cNvSpPr>
          <p:nvPr>
            <p:ph type="pic" sz="quarter" idx="19"/>
          </p:nvPr>
        </p:nvSpPr>
        <p:spPr>
          <a:xfrm>
            <a:off x="8174736" y="4087368"/>
            <a:ext cx="1499616" cy="2194560"/>
          </a:xfrm>
          <a:prstGeom prst="rect">
            <a:avLst/>
          </a:prstGeom>
        </p:spPr>
        <p:txBody>
          <a:bodyPr/>
          <a:lstStyle>
            <a:lvl1pPr>
              <a:defRPr sz="2000"/>
            </a:lvl1pPr>
          </a:lstStyle>
          <a:p>
            <a:endParaRPr lang="en-US" dirty="0"/>
          </a:p>
        </p:txBody>
      </p:sp>
      <p:sp>
        <p:nvSpPr>
          <p:cNvPr id="24" name="Picture Placeholder 8">
            <a:extLst>
              <a:ext uri="{FF2B5EF4-FFF2-40B4-BE49-F238E27FC236}">
                <a16:creationId xmlns:a16="http://schemas.microsoft.com/office/drawing/2014/main" id="{569C9EE3-34D1-4DE0-B06C-2F6212F7C329}"/>
              </a:ext>
            </a:extLst>
          </p:cNvPr>
          <p:cNvSpPr>
            <a:spLocks noGrp="1"/>
          </p:cNvSpPr>
          <p:nvPr>
            <p:ph type="pic" sz="quarter" idx="20"/>
          </p:nvPr>
        </p:nvSpPr>
        <p:spPr>
          <a:xfrm>
            <a:off x="10122408" y="4087368"/>
            <a:ext cx="1499616" cy="2194560"/>
          </a:xfrm>
          <a:prstGeom prst="rect">
            <a:avLst/>
          </a:prstGeom>
        </p:spPr>
        <p:txBody>
          <a:bodyPr/>
          <a:lstStyle>
            <a:lvl1pPr>
              <a:defRPr sz="2000"/>
            </a:lvl1pPr>
          </a:lstStyle>
          <a:p>
            <a:endParaRPr lang="en-US" dirty="0"/>
          </a:p>
        </p:txBody>
      </p:sp>
    </p:spTree>
    <p:extLst>
      <p:ext uri="{BB962C8B-B14F-4D97-AF65-F5344CB8AC3E}">
        <p14:creationId xmlns:p14="http://schemas.microsoft.com/office/powerpoint/2010/main" val="15428899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Immersive palette Amusements">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3A3BC27-A809-4F76-931E-2DE01059A5AB}"/>
              </a:ext>
            </a:extLst>
          </p:cNvPr>
          <p:cNvSpPr/>
          <p:nvPr userDrawn="1"/>
        </p:nvSpPr>
        <p:spPr>
          <a:xfrm>
            <a:off x="6712974" y="1651000"/>
            <a:ext cx="460459" cy="5207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D96A5108-5EBA-43CE-BA4A-DA9EEF5D808A}"/>
              </a:ext>
            </a:extLst>
          </p:cNvPr>
          <p:cNvSpPr/>
          <p:nvPr userDrawn="1"/>
        </p:nvSpPr>
        <p:spPr>
          <a:xfrm>
            <a:off x="9271000" y="0"/>
            <a:ext cx="2921000" cy="53975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E2712910-50D0-4906-AB08-F37D02F96D4A}"/>
              </a:ext>
            </a:extLst>
          </p:cNvPr>
          <p:cNvSpPr/>
          <p:nvPr userDrawn="1"/>
        </p:nvSpPr>
        <p:spPr>
          <a:xfrm>
            <a:off x="0" y="2387600"/>
            <a:ext cx="5461000" cy="215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7DAC760C-BE23-4DA2-A294-3B5668F8AECA}"/>
              </a:ext>
            </a:extLst>
          </p:cNvPr>
          <p:cNvSpPr/>
          <p:nvPr userDrawn="1"/>
        </p:nvSpPr>
        <p:spPr>
          <a:xfrm>
            <a:off x="228600" y="241300"/>
            <a:ext cx="11772900" cy="6400800"/>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199" y="914400"/>
            <a:ext cx="5605272" cy="1572126"/>
          </a:xfrm>
        </p:spPr>
        <p:txBody>
          <a:bodyPr anchor="ctr" anchorCtr="0"/>
          <a:lstStyle>
            <a:lvl1pPr>
              <a:defRPr>
                <a:solidFill>
                  <a:schemeClr val="bg1"/>
                </a:solidFill>
              </a:defRPr>
            </a:lvl1pPr>
          </a:lstStyle>
          <a:p>
            <a:r>
              <a:rPr lang="en-US" dirty="0"/>
              <a:t>Click to edit Master title style</a:t>
            </a:r>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457200" y="3072384"/>
            <a:ext cx="4946904" cy="2871216"/>
          </a:xfrm>
          <a:prstGeom prst="rect">
            <a:avLst/>
          </a:prstGeom>
        </p:spPr>
        <p:txBody>
          <a:bodyPr/>
          <a:lstStyle>
            <a:lvl1pPr marL="0" indent="0">
              <a:lnSpc>
                <a:spcPts val="3000"/>
              </a:lnSpc>
              <a:spcBef>
                <a:spcPts val="0"/>
              </a:spcBef>
              <a:buNone/>
              <a:defRPr sz="1800">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Click to edit text</a:t>
            </a:r>
          </a:p>
        </p:txBody>
      </p:sp>
      <p:sp>
        <p:nvSpPr>
          <p:cNvPr id="7" name="Picture Placeholder 6">
            <a:extLst>
              <a:ext uri="{FF2B5EF4-FFF2-40B4-BE49-F238E27FC236}">
                <a16:creationId xmlns:a16="http://schemas.microsoft.com/office/drawing/2014/main" id="{9A66F217-0E52-4AD8-82BA-AB332C59638C}"/>
              </a:ext>
            </a:extLst>
          </p:cNvPr>
          <p:cNvSpPr>
            <a:spLocks noGrp="1"/>
          </p:cNvSpPr>
          <p:nvPr>
            <p:ph type="pic" sz="quarter" idx="15"/>
          </p:nvPr>
        </p:nvSpPr>
        <p:spPr>
          <a:xfrm>
            <a:off x="7178040" y="457200"/>
            <a:ext cx="4562856" cy="6400800"/>
          </a:xfrm>
          <a:prstGeom prst="rect">
            <a:avLst/>
          </a:prstGeom>
          <a:solidFill>
            <a:schemeClr val="accent5">
              <a:lumMod val="20000"/>
              <a:lumOff val="80000"/>
            </a:schemeClr>
          </a:solidFill>
        </p:spPr>
        <p:txBody>
          <a:bodyPr anchor="ctr"/>
          <a:lstStyle>
            <a:lvl1pPr marL="0" indent="0" algn="ctr">
              <a:buNone/>
              <a:defRPr/>
            </a:lvl1pPr>
          </a:lstStyle>
          <a:p>
            <a:endParaRPr lang="en-US" dirty="0"/>
          </a:p>
        </p:txBody>
      </p:sp>
    </p:spTree>
    <p:extLst>
      <p:ext uri="{BB962C8B-B14F-4D97-AF65-F5344CB8AC3E}">
        <p14:creationId xmlns:p14="http://schemas.microsoft.com/office/powerpoint/2010/main" val="4037176041"/>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DF9C7667-EADA-40AC-B931-4642E0A9A4DE}"/>
              </a:ext>
            </a:extLst>
          </p:cNvPr>
          <p:cNvSpPr>
            <a:spLocks noGrp="1"/>
          </p:cNvSpPr>
          <p:nvPr>
            <p:ph type="pic" sz="quarter" idx="13"/>
          </p:nvPr>
        </p:nvSpPr>
        <p:spPr>
          <a:xfrm>
            <a:off x="0" y="0"/>
            <a:ext cx="12192000" cy="6858000"/>
          </a:xfrm>
          <a:prstGeom prst="rect">
            <a:avLst/>
          </a:prstGeom>
          <a:solidFill>
            <a:schemeClr val="tx1">
              <a:lumMod val="65000"/>
              <a:lumOff val="35000"/>
            </a:schemeClr>
          </a:solidFill>
        </p:spPr>
        <p:txBody>
          <a:bodyPr anchor="ctr"/>
          <a:lstStyle>
            <a:lvl1pPr marL="0" indent="0" algn="ctr">
              <a:buNone/>
              <a:defRPr>
                <a:solidFill>
                  <a:schemeClr val="bg1"/>
                </a:solidFill>
              </a:defRPr>
            </a:lvl1pPr>
          </a:lstStyle>
          <a:p>
            <a:r>
              <a:rPr lang="en-US"/>
              <a:t>Click icon to add picture</a:t>
            </a:r>
            <a:endParaRPr lang="en-US" dirty="0"/>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200" y="4517136"/>
            <a:ext cx="6581554" cy="1371600"/>
          </a:xfrm>
        </p:spPr>
        <p:txBody>
          <a:bodyPr>
            <a:normAutofit/>
          </a:bodyPr>
          <a:lstStyle>
            <a:lvl1pPr>
              <a:lnSpc>
                <a:spcPts val="4600"/>
              </a:lnSpc>
              <a:defRPr sz="3600" cap="all" baseline="0">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309749653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Intro">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DF9C7667-EADA-40AC-B931-4642E0A9A4DE}"/>
              </a:ext>
            </a:extLst>
          </p:cNvPr>
          <p:cNvSpPr>
            <a:spLocks noGrp="1"/>
          </p:cNvSpPr>
          <p:nvPr>
            <p:ph type="pic" sz="quarter" idx="13"/>
          </p:nvPr>
        </p:nvSpPr>
        <p:spPr>
          <a:xfrm>
            <a:off x="0" y="0"/>
            <a:ext cx="12192000" cy="6858000"/>
          </a:xfrm>
          <a:prstGeom prst="rect">
            <a:avLst/>
          </a:prstGeom>
          <a:solidFill>
            <a:schemeClr val="tx1">
              <a:lumMod val="50000"/>
              <a:lumOff val="50000"/>
            </a:schemeClr>
          </a:solidFill>
        </p:spPr>
        <p:txBody>
          <a:bodyPr anchor="ctr"/>
          <a:lstStyle>
            <a:lvl1pPr marL="0" indent="0">
              <a:buNone/>
              <a:defRPr>
                <a:solidFill>
                  <a:schemeClr val="bg1"/>
                </a:solidFill>
              </a:defRPr>
            </a:lvl1pPr>
          </a:lstStyle>
          <a:p>
            <a:r>
              <a:rPr lang="en-US"/>
              <a:t>Click icon to add picture</a:t>
            </a:r>
            <a:endParaRPr lang="en-US" dirty="0"/>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p:txBody>
          <a:bodyPr/>
          <a:lstStyle>
            <a:lvl1pPr>
              <a:defRPr cap="all" baseline="0">
                <a:solidFill>
                  <a:schemeClr val="bg1"/>
                </a:solidFill>
              </a:defRPr>
            </a:lvl1p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3429000" y="2240280"/>
            <a:ext cx="4645152" cy="4197096"/>
          </a:xfrm>
          <a:prstGeom prst="rect">
            <a:avLst/>
          </a:prstGeom>
        </p:spPr>
        <p:txBody>
          <a:bodyPr/>
          <a:lstStyle>
            <a:lvl1pPr marL="0" indent="0">
              <a:lnSpc>
                <a:spcPts val="2800"/>
              </a:lnSpc>
              <a:spcBef>
                <a:spcPts val="0"/>
              </a:spcBef>
              <a:buNone/>
              <a:defRPr sz="1800">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dirty="0"/>
              <a:t>Click to edit text</a:t>
            </a:r>
          </a:p>
        </p:txBody>
      </p:sp>
      <p:sp>
        <p:nvSpPr>
          <p:cNvPr id="7" name="Text Placeholder 6">
            <a:extLst>
              <a:ext uri="{FF2B5EF4-FFF2-40B4-BE49-F238E27FC236}">
                <a16:creationId xmlns:a16="http://schemas.microsoft.com/office/drawing/2014/main" id="{EC1CB8E8-F58A-4B26-B8AA-8977FC608E83}"/>
              </a:ext>
            </a:extLst>
          </p:cNvPr>
          <p:cNvSpPr>
            <a:spLocks noGrp="1"/>
          </p:cNvSpPr>
          <p:nvPr>
            <p:ph type="body" sz="quarter" idx="15" hasCustomPrompt="1"/>
          </p:nvPr>
        </p:nvSpPr>
        <p:spPr>
          <a:xfrm>
            <a:off x="630936" y="4498848"/>
            <a:ext cx="2121408" cy="621792"/>
          </a:xfrm>
          <a:prstGeom prst="rect">
            <a:avLst/>
          </a:prstGeom>
        </p:spPr>
        <p:txBody>
          <a:bodyPr lIns="0"/>
          <a:lstStyle>
            <a:lvl1pPr marL="0" indent="0">
              <a:lnSpc>
                <a:spcPts val="1800"/>
              </a:lnSpc>
              <a:spcBef>
                <a:spcPts val="0"/>
              </a:spcBef>
              <a:buNone/>
              <a:defRPr sz="1200" b="1"/>
            </a:lvl1pPr>
            <a:lvl2pPr marL="457200" indent="0">
              <a:lnSpc>
                <a:spcPts val="1800"/>
              </a:lnSpc>
              <a:spcBef>
                <a:spcPts val="0"/>
              </a:spcBef>
              <a:buNone/>
              <a:defRPr sz="1200" b="1"/>
            </a:lvl2pPr>
            <a:lvl3pPr marL="914400" indent="0">
              <a:lnSpc>
                <a:spcPts val="1800"/>
              </a:lnSpc>
              <a:spcBef>
                <a:spcPts val="0"/>
              </a:spcBef>
              <a:buNone/>
              <a:defRPr sz="1200" b="1"/>
            </a:lvl3pPr>
            <a:lvl4pPr marL="1371600" indent="0">
              <a:lnSpc>
                <a:spcPts val="1800"/>
              </a:lnSpc>
              <a:spcBef>
                <a:spcPts val="0"/>
              </a:spcBef>
              <a:buNone/>
              <a:defRPr sz="1200" b="1"/>
            </a:lvl4pPr>
            <a:lvl5pPr marL="1828800" indent="0">
              <a:lnSpc>
                <a:spcPts val="1800"/>
              </a:lnSpc>
              <a:spcBef>
                <a:spcPts val="0"/>
              </a:spcBef>
              <a:buNone/>
              <a:defRPr sz="1200" b="1"/>
            </a:lvl5pPr>
          </a:lstStyle>
          <a:p>
            <a:pPr lvl="0"/>
            <a:r>
              <a:rPr lang="en-US"/>
              <a:t>Click to text</a:t>
            </a:r>
          </a:p>
        </p:txBody>
      </p:sp>
    </p:spTree>
    <p:extLst>
      <p:ext uri="{BB962C8B-B14F-4D97-AF65-F5344CB8AC3E}">
        <p14:creationId xmlns:p14="http://schemas.microsoft.com/office/powerpoint/2010/main" val="397569872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Instructions">
    <p:spTree>
      <p:nvGrpSpPr>
        <p:cNvPr id="1" name=""/>
        <p:cNvGrpSpPr/>
        <p:nvPr/>
      </p:nvGrpSpPr>
      <p:grpSpPr>
        <a:xfrm>
          <a:off x="0" y="0"/>
          <a:ext cx="0" cy="0"/>
          <a:chOff x="0" y="0"/>
          <a:chExt cx="0" cy="0"/>
        </a:xfrm>
      </p:grpSpPr>
      <p:sp>
        <p:nvSpPr>
          <p:cNvPr id="9" name="Rectangle 8" hidden="1"/>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sp>
        <p:nvSpPr>
          <p:cNvPr id="12" name="Title 1">
            <a:extLst>
              <a:ext uri="{FF2B5EF4-FFF2-40B4-BE49-F238E27FC236}">
                <a16:creationId xmlns:a16="http://schemas.microsoft.com/office/drawing/2014/main" id="{96FEDCD9-19A7-423B-ABE0-DDD032DE8879}"/>
              </a:ext>
            </a:extLst>
          </p:cNvPr>
          <p:cNvSpPr>
            <a:spLocks noGrp="1"/>
          </p:cNvSpPr>
          <p:nvPr>
            <p:ph type="title"/>
          </p:nvPr>
        </p:nvSpPr>
        <p:spPr>
          <a:xfrm>
            <a:off x="457199" y="914400"/>
            <a:ext cx="7467601" cy="1572768"/>
          </a:xfrm>
        </p:spPr>
        <p:txBody>
          <a:bodyPr/>
          <a:lstStyle>
            <a:lvl1pPr>
              <a:lnSpc>
                <a:spcPts val="4600"/>
              </a:lnSpc>
              <a:defRPr/>
            </a:lvl1pPr>
          </a:lstStyle>
          <a:p>
            <a:r>
              <a:rPr lang="en-US"/>
              <a:t>Click to edit Master title style</a:t>
            </a:r>
            <a:endParaRPr lang="en-US" dirty="0"/>
          </a:p>
        </p:txBody>
      </p:sp>
      <p:sp>
        <p:nvSpPr>
          <p:cNvPr id="14" name="Text Placeholder 9">
            <a:extLst>
              <a:ext uri="{FF2B5EF4-FFF2-40B4-BE49-F238E27FC236}">
                <a16:creationId xmlns:a16="http://schemas.microsoft.com/office/drawing/2014/main" id="{EBD7372B-17B4-4062-8BFA-745581B27349}"/>
              </a:ext>
            </a:extLst>
          </p:cNvPr>
          <p:cNvSpPr>
            <a:spLocks noGrp="1"/>
          </p:cNvSpPr>
          <p:nvPr>
            <p:ph type="body" sz="quarter" idx="14" hasCustomPrompt="1"/>
          </p:nvPr>
        </p:nvSpPr>
        <p:spPr>
          <a:xfrm>
            <a:off x="457200" y="2540000"/>
            <a:ext cx="6591300" cy="3403600"/>
          </a:xfrm>
          <a:prstGeom prst="rect">
            <a:avLst/>
          </a:prstGeom>
        </p:spPr>
        <p:txBody>
          <a:bodyPr/>
          <a:lstStyle>
            <a:lvl1pPr marL="342900" indent="-342900">
              <a:lnSpc>
                <a:spcPts val="3000"/>
              </a:lnSpc>
              <a:spcBef>
                <a:spcPts val="0"/>
              </a:spcBef>
              <a:buFont typeface="+mj-lt"/>
              <a:buAutoNum type="arabicPeriod"/>
              <a:defRPr sz="1800"/>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dirty="0"/>
              <a:t>Click to edit text</a:t>
            </a:r>
          </a:p>
        </p:txBody>
      </p:sp>
      <p:sp>
        <p:nvSpPr>
          <p:cNvPr id="3" name="Picture Placeholder 2">
            <a:extLst>
              <a:ext uri="{FF2B5EF4-FFF2-40B4-BE49-F238E27FC236}">
                <a16:creationId xmlns:a16="http://schemas.microsoft.com/office/drawing/2014/main" id="{C09A28F9-9D68-48A2-A1AD-C1C318C0EC8D}"/>
              </a:ext>
            </a:extLst>
          </p:cNvPr>
          <p:cNvSpPr>
            <a:spLocks noGrp="1"/>
          </p:cNvSpPr>
          <p:nvPr>
            <p:ph type="pic" sz="quarter" idx="15"/>
          </p:nvPr>
        </p:nvSpPr>
        <p:spPr>
          <a:xfrm>
            <a:off x="8115300" y="1384300"/>
            <a:ext cx="3410712" cy="4572000"/>
          </a:xfrm>
          <a:prstGeom prst="roundRect">
            <a:avLst>
              <a:gd name="adj" fmla="val 2543"/>
            </a:avLst>
          </a:prstGeom>
        </p:spPr>
        <p:txBody>
          <a:bodyPr anchor="ctr"/>
          <a:lstStyle>
            <a:lvl1pPr marL="0" indent="0" algn="ctr">
              <a:buNone/>
              <a:defRPr/>
            </a:lvl1pPr>
          </a:lstStyle>
          <a:p>
            <a:r>
              <a:rPr lang="en-US"/>
              <a:t>Click icon to add picture</a:t>
            </a:r>
            <a:endParaRPr lang="en-US" dirty="0"/>
          </a:p>
        </p:txBody>
      </p:sp>
    </p:spTree>
    <p:extLst>
      <p:ext uri="{BB962C8B-B14F-4D97-AF65-F5344CB8AC3E}">
        <p14:creationId xmlns:p14="http://schemas.microsoft.com/office/powerpoint/2010/main" val="3186888674"/>
      </p:ext>
    </p:extLst>
  </p:cSld>
  <p:clrMapOvr>
    <a:masterClrMapping/>
  </p:clrMapOvr>
  <p:extLst>
    <p:ext uri="{DCECCB84-F9BA-43D5-87BE-67443E8EF086}">
      <p15:sldGuideLst xmlns:p15="http://schemas.microsoft.com/office/powerpoint/2012/main">
        <p15:guide id="1" orient="horz" pos="1032">
          <p15:clr>
            <a:srgbClr val="FBAE40"/>
          </p15:clr>
        </p15:guide>
        <p15:guide id="2" pos="336">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DF9C7667-EADA-40AC-B931-4642E0A9A4DE}"/>
              </a:ext>
            </a:extLst>
          </p:cNvPr>
          <p:cNvSpPr>
            <a:spLocks noGrp="1"/>
          </p:cNvSpPr>
          <p:nvPr>
            <p:ph type="pic" sz="quarter" idx="13"/>
          </p:nvPr>
        </p:nvSpPr>
        <p:spPr>
          <a:xfrm>
            <a:off x="0" y="0"/>
            <a:ext cx="12192000" cy="6858000"/>
          </a:xfrm>
          <a:prstGeom prst="rect">
            <a:avLst/>
          </a:prstGeom>
          <a:solidFill>
            <a:schemeClr val="tx1">
              <a:lumMod val="50000"/>
              <a:lumOff val="50000"/>
            </a:schemeClr>
          </a:solidFill>
        </p:spPr>
        <p:txBody>
          <a:bodyPr anchor="ctr"/>
          <a:lstStyle>
            <a:lvl1pPr marL="0" indent="0">
              <a:buNone/>
              <a:defRPr>
                <a:solidFill>
                  <a:schemeClr val="bg1"/>
                </a:solidFill>
              </a:defRPr>
            </a:lvl1pPr>
          </a:lstStyle>
          <a:p>
            <a:r>
              <a:rPr lang="en-US"/>
              <a:t>Click icon to add picture</a:t>
            </a:r>
            <a:endParaRPr lang="en-US" dirty="0"/>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p:txBody>
          <a:bodyPr/>
          <a:lstStyle>
            <a:lvl1pPr>
              <a:defRPr cap="all" baseline="0">
                <a:solidFill>
                  <a:schemeClr val="bg1"/>
                </a:solidFill>
              </a:defRPr>
            </a:lvl1p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3429000" y="2240280"/>
            <a:ext cx="4645152" cy="4197096"/>
          </a:xfrm>
          <a:prstGeom prst="rect">
            <a:avLst/>
          </a:prstGeom>
        </p:spPr>
        <p:txBody>
          <a:bodyPr/>
          <a:lstStyle>
            <a:lvl1pPr marL="0" indent="0">
              <a:lnSpc>
                <a:spcPts val="2800"/>
              </a:lnSpc>
              <a:spcBef>
                <a:spcPts val="0"/>
              </a:spcBef>
              <a:buNone/>
              <a:defRPr sz="1800">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dirty="0"/>
              <a:t>Click to edit text</a:t>
            </a:r>
          </a:p>
        </p:txBody>
      </p:sp>
      <p:sp>
        <p:nvSpPr>
          <p:cNvPr id="7" name="Text Placeholder 6">
            <a:extLst>
              <a:ext uri="{FF2B5EF4-FFF2-40B4-BE49-F238E27FC236}">
                <a16:creationId xmlns:a16="http://schemas.microsoft.com/office/drawing/2014/main" id="{EC1CB8E8-F58A-4B26-B8AA-8977FC608E83}"/>
              </a:ext>
            </a:extLst>
          </p:cNvPr>
          <p:cNvSpPr>
            <a:spLocks noGrp="1"/>
          </p:cNvSpPr>
          <p:nvPr>
            <p:ph type="body" sz="quarter" idx="15" hasCustomPrompt="1"/>
          </p:nvPr>
        </p:nvSpPr>
        <p:spPr>
          <a:xfrm>
            <a:off x="630936" y="4498848"/>
            <a:ext cx="2121408" cy="621792"/>
          </a:xfrm>
          <a:prstGeom prst="rect">
            <a:avLst/>
          </a:prstGeom>
        </p:spPr>
        <p:txBody>
          <a:bodyPr lIns="0"/>
          <a:lstStyle>
            <a:lvl1pPr marL="0" indent="0">
              <a:lnSpc>
                <a:spcPts val="1800"/>
              </a:lnSpc>
              <a:spcBef>
                <a:spcPts val="0"/>
              </a:spcBef>
              <a:buNone/>
              <a:defRPr sz="1200" b="1"/>
            </a:lvl1pPr>
            <a:lvl2pPr marL="457200" indent="0">
              <a:lnSpc>
                <a:spcPts val="1800"/>
              </a:lnSpc>
              <a:spcBef>
                <a:spcPts val="0"/>
              </a:spcBef>
              <a:buNone/>
              <a:defRPr sz="1200" b="1"/>
            </a:lvl2pPr>
            <a:lvl3pPr marL="914400" indent="0">
              <a:lnSpc>
                <a:spcPts val="1800"/>
              </a:lnSpc>
              <a:spcBef>
                <a:spcPts val="0"/>
              </a:spcBef>
              <a:buNone/>
              <a:defRPr sz="1200" b="1"/>
            </a:lvl3pPr>
            <a:lvl4pPr marL="1371600" indent="0">
              <a:lnSpc>
                <a:spcPts val="1800"/>
              </a:lnSpc>
              <a:spcBef>
                <a:spcPts val="0"/>
              </a:spcBef>
              <a:buNone/>
              <a:defRPr sz="1200" b="1"/>
            </a:lvl4pPr>
            <a:lvl5pPr marL="1828800" indent="0">
              <a:lnSpc>
                <a:spcPts val="1800"/>
              </a:lnSpc>
              <a:spcBef>
                <a:spcPts val="0"/>
              </a:spcBef>
              <a:buNone/>
              <a:defRPr sz="1200" b="1"/>
            </a:lvl5pPr>
          </a:lstStyle>
          <a:p>
            <a:pPr lvl="0"/>
            <a:r>
              <a:rPr lang="en-US"/>
              <a:t>Click to text</a:t>
            </a:r>
          </a:p>
        </p:txBody>
      </p:sp>
    </p:spTree>
    <p:extLst>
      <p:ext uri="{BB962C8B-B14F-4D97-AF65-F5344CB8AC3E}">
        <p14:creationId xmlns:p14="http://schemas.microsoft.com/office/powerpoint/2010/main" val="19805938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alette Balance act">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79CA9-81D6-424A-8046-4B56E1D25059}"/>
              </a:ext>
            </a:extLst>
          </p:cNvPr>
          <p:cNvSpPr>
            <a:spLocks noGrp="1"/>
          </p:cNvSpPr>
          <p:nvPr>
            <p:ph type="title" hasCustomPrompt="1"/>
          </p:nvPr>
        </p:nvSpPr>
        <p:spPr>
          <a:xfrm>
            <a:off x="457199" y="2569464"/>
            <a:ext cx="3619501" cy="1179576"/>
          </a:xfrm>
        </p:spPr>
        <p:txBody>
          <a:bodyPr anchor="b" anchorCtr="0">
            <a:normAutofit/>
          </a:bodyPr>
          <a:lstStyle>
            <a:lvl1pPr>
              <a:lnSpc>
                <a:spcPts val="4000"/>
              </a:lnSpc>
              <a:defRPr sz="3200" cap="all" baseline="0"/>
            </a:lvl1pPr>
          </a:lstStyle>
          <a:p>
            <a:r>
              <a:rPr lang="en-US" dirty="0"/>
              <a:t>Click to edit title</a:t>
            </a:r>
          </a:p>
        </p:txBody>
      </p:sp>
      <p:sp>
        <p:nvSpPr>
          <p:cNvPr id="9" name="Picture Placeholder 8">
            <a:extLst>
              <a:ext uri="{FF2B5EF4-FFF2-40B4-BE49-F238E27FC236}">
                <a16:creationId xmlns:a16="http://schemas.microsoft.com/office/drawing/2014/main" id="{B2F51F73-5064-47F8-83FD-440E0ED1950B}"/>
              </a:ext>
            </a:extLst>
          </p:cNvPr>
          <p:cNvSpPr>
            <a:spLocks noGrp="1"/>
          </p:cNvSpPr>
          <p:nvPr>
            <p:ph type="pic" sz="quarter" idx="13"/>
          </p:nvPr>
        </p:nvSpPr>
        <p:spPr>
          <a:xfrm>
            <a:off x="4279392" y="1463040"/>
            <a:ext cx="1499616" cy="2194560"/>
          </a:xfrm>
          <a:prstGeom prst="rect">
            <a:avLst/>
          </a:prstGeom>
        </p:spPr>
        <p:txBody>
          <a:bodyPr/>
          <a:lstStyle>
            <a:lvl1pPr>
              <a:defRPr sz="2000"/>
            </a:lvl1pPr>
          </a:lstStyle>
          <a:p>
            <a:r>
              <a:rPr lang="en-US"/>
              <a:t>Click icon to add picture</a:t>
            </a:r>
            <a:endParaRPr lang="en-US" dirty="0"/>
          </a:p>
        </p:txBody>
      </p:sp>
      <p:sp>
        <p:nvSpPr>
          <p:cNvPr id="18" name="Picture Placeholder 8">
            <a:extLst>
              <a:ext uri="{FF2B5EF4-FFF2-40B4-BE49-F238E27FC236}">
                <a16:creationId xmlns:a16="http://schemas.microsoft.com/office/drawing/2014/main" id="{06FF689A-8221-42E8-96D4-ED4D3AD501F8}"/>
              </a:ext>
            </a:extLst>
          </p:cNvPr>
          <p:cNvSpPr>
            <a:spLocks noGrp="1"/>
          </p:cNvSpPr>
          <p:nvPr>
            <p:ph type="pic" sz="quarter" idx="14"/>
          </p:nvPr>
        </p:nvSpPr>
        <p:spPr>
          <a:xfrm>
            <a:off x="6227064" y="1463040"/>
            <a:ext cx="1499616" cy="2194560"/>
          </a:xfrm>
          <a:prstGeom prst="rect">
            <a:avLst/>
          </a:prstGeom>
        </p:spPr>
        <p:txBody>
          <a:bodyPr/>
          <a:lstStyle>
            <a:lvl1pPr>
              <a:defRPr sz="2000"/>
            </a:lvl1pPr>
          </a:lstStyle>
          <a:p>
            <a:r>
              <a:rPr lang="en-US"/>
              <a:t>Click icon to add picture</a:t>
            </a:r>
            <a:endParaRPr lang="en-US" dirty="0"/>
          </a:p>
        </p:txBody>
      </p:sp>
      <p:sp>
        <p:nvSpPr>
          <p:cNvPr id="19" name="Picture Placeholder 8">
            <a:extLst>
              <a:ext uri="{FF2B5EF4-FFF2-40B4-BE49-F238E27FC236}">
                <a16:creationId xmlns:a16="http://schemas.microsoft.com/office/drawing/2014/main" id="{96424DB2-4D46-493F-A5B8-8901EDA394F2}"/>
              </a:ext>
            </a:extLst>
          </p:cNvPr>
          <p:cNvSpPr>
            <a:spLocks noGrp="1"/>
          </p:cNvSpPr>
          <p:nvPr>
            <p:ph type="pic" sz="quarter" idx="15"/>
          </p:nvPr>
        </p:nvSpPr>
        <p:spPr>
          <a:xfrm>
            <a:off x="8174736" y="1463040"/>
            <a:ext cx="1499616" cy="2194560"/>
          </a:xfrm>
          <a:prstGeom prst="rect">
            <a:avLst/>
          </a:prstGeom>
        </p:spPr>
        <p:txBody>
          <a:bodyPr/>
          <a:lstStyle>
            <a:lvl1pPr>
              <a:defRPr sz="2000"/>
            </a:lvl1pPr>
          </a:lstStyle>
          <a:p>
            <a:r>
              <a:rPr lang="en-US"/>
              <a:t>Click icon to add picture</a:t>
            </a:r>
            <a:endParaRPr lang="en-US" dirty="0"/>
          </a:p>
        </p:txBody>
      </p:sp>
      <p:sp>
        <p:nvSpPr>
          <p:cNvPr id="20" name="Picture Placeholder 8">
            <a:extLst>
              <a:ext uri="{FF2B5EF4-FFF2-40B4-BE49-F238E27FC236}">
                <a16:creationId xmlns:a16="http://schemas.microsoft.com/office/drawing/2014/main" id="{0AF2B6E1-5738-41B1-8C15-EA6715490140}"/>
              </a:ext>
            </a:extLst>
          </p:cNvPr>
          <p:cNvSpPr>
            <a:spLocks noGrp="1"/>
          </p:cNvSpPr>
          <p:nvPr>
            <p:ph type="pic" sz="quarter" idx="16"/>
          </p:nvPr>
        </p:nvSpPr>
        <p:spPr>
          <a:xfrm>
            <a:off x="10122408" y="1463040"/>
            <a:ext cx="1499616" cy="2194560"/>
          </a:xfrm>
          <a:prstGeom prst="rect">
            <a:avLst/>
          </a:prstGeom>
        </p:spPr>
        <p:txBody>
          <a:bodyPr/>
          <a:lstStyle>
            <a:lvl1pPr>
              <a:defRPr sz="2000"/>
            </a:lvl1pPr>
          </a:lstStyle>
          <a:p>
            <a:r>
              <a:rPr lang="en-US"/>
              <a:t>Click icon to add picture</a:t>
            </a:r>
            <a:endParaRPr lang="en-US" dirty="0"/>
          </a:p>
        </p:txBody>
      </p:sp>
      <p:sp>
        <p:nvSpPr>
          <p:cNvPr id="21" name="Picture Placeholder 8">
            <a:extLst>
              <a:ext uri="{FF2B5EF4-FFF2-40B4-BE49-F238E27FC236}">
                <a16:creationId xmlns:a16="http://schemas.microsoft.com/office/drawing/2014/main" id="{6C8D73EB-347C-4E13-94C8-FA8FADE46559}"/>
              </a:ext>
            </a:extLst>
          </p:cNvPr>
          <p:cNvSpPr>
            <a:spLocks noGrp="1"/>
          </p:cNvSpPr>
          <p:nvPr>
            <p:ph type="pic" sz="quarter" idx="17"/>
          </p:nvPr>
        </p:nvSpPr>
        <p:spPr>
          <a:xfrm>
            <a:off x="4279392" y="4087368"/>
            <a:ext cx="1499616" cy="2194560"/>
          </a:xfrm>
          <a:prstGeom prst="rect">
            <a:avLst/>
          </a:prstGeom>
        </p:spPr>
        <p:txBody>
          <a:bodyPr/>
          <a:lstStyle>
            <a:lvl1pPr>
              <a:defRPr sz="2000"/>
            </a:lvl1pPr>
          </a:lstStyle>
          <a:p>
            <a:r>
              <a:rPr lang="en-US"/>
              <a:t>Click icon to add picture</a:t>
            </a:r>
            <a:endParaRPr lang="en-US" dirty="0"/>
          </a:p>
        </p:txBody>
      </p:sp>
      <p:sp>
        <p:nvSpPr>
          <p:cNvPr id="22" name="Picture Placeholder 8">
            <a:extLst>
              <a:ext uri="{FF2B5EF4-FFF2-40B4-BE49-F238E27FC236}">
                <a16:creationId xmlns:a16="http://schemas.microsoft.com/office/drawing/2014/main" id="{9DFA5C56-9B47-4F87-8E12-30A936274F1B}"/>
              </a:ext>
            </a:extLst>
          </p:cNvPr>
          <p:cNvSpPr>
            <a:spLocks noGrp="1"/>
          </p:cNvSpPr>
          <p:nvPr>
            <p:ph type="pic" sz="quarter" idx="18"/>
          </p:nvPr>
        </p:nvSpPr>
        <p:spPr>
          <a:xfrm>
            <a:off x="6227064" y="4087368"/>
            <a:ext cx="1499616" cy="2194560"/>
          </a:xfrm>
          <a:prstGeom prst="rect">
            <a:avLst/>
          </a:prstGeom>
        </p:spPr>
        <p:txBody>
          <a:bodyPr/>
          <a:lstStyle>
            <a:lvl1pPr>
              <a:defRPr sz="2000"/>
            </a:lvl1pPr>
          </a:lstStyle>
          <a:p>
            <a:r>
              <a:rPr lang="en-US"/>
              <a:t>Click icon to add picture</a:t>
            </a:r>
            <a:endParaRPr lang="en-US" dirty="0"/>
          </a:p>
        </p:txBody>
      </p:sp>
      <p:sp>
        <p:nvSpPr>
          <p:cNvPr id="23" name="Picture Placeholder 8">
            <a:extLst>
              <a:ext uri="{FF2B5EF4-FFF2-40B4-BE49-F238E27FC236}">
                <a16:creationId xmlns:a16="http://schemas.microsoft.com/office/drawing/2014/main" id="{1E3B5888-98ED-48E4-8AA8-5BAB43F8516C}"/>
              </a:ext>
            </a:extLst>
          </p:cNvPr>
          <p:cNvSpPr>
            <a:spLocks noGrp="1"/>
          </p:cNvSpPr>
          <p:nvPr>
            <p:ph type="pic" sz="quarter" idx="19"/>
          </p:nvPr>
        </p:nvSpPr>
        <p:spPr>
          <a:xfrm>
            <a:off x="8174736" y="4087368"/>
            <a:ext cx="1499616" cy="2194560"/>
          </a:xfrm>
          <a:prstGeom prst="rect">
            <a:avLst/>
          </a:prstGeom>
        </p:spPr>
        <p:txBody>
          <a:bodyPr/>
          <a:lstStyle>
            <a:lvl1pPr>
              <a:defRPr sz="2000"/>
            </a:lvl1pPr>
          </a:lstStyle>
          <a:p>
            <a:r>
              <a:rPr lang="en-US"/>
              <a:t>Click icon to add picture</a:t>
            </a:r>
            <a:endParaRPr lang="en-US" dirty="0"/>
          </a:p>
        </p:txBody>
      </p:sp>
      <p:sp>
        <p:nvSpPr>
          <p:cNvPr id="24" name="Picture Placeholder 8">
            <a:extLst>
              <a:ext uri="{FF2B5EF4-FFF2-40B4-BE49-F238E27FC236}">
                <a16:creationId xmlns:a16="http://schemas.microsoft.com/office/drawing/2014/main" id="{569C9EE3-34D1-4DE0-B06C-2F6212F7C329}"/>
              </a:ext>
            </a:extLst>
          </p:cNvPr>
          <p:cNvSpPr>
            <a:spLocks noGrp="1"/>
          </p:cNvSpPr>
          <p:nvPr>
            <p:ph type="pic" sz="quarter" idx="20"/>
          </p:nvPr>
        </p:nvSpPr>
        <p:spPr>
          <a:xfrm>
            <a:off x="10122408" y="4087368"/>
            <a:ext cx="1499616" cy="2194560"/>
          </a:xfrm>
          <a:prstGeom prst="rect">
            <a:avLst/>
          </a:prstGeom>
        </p:spPr>
        <p:txBody>
          <a:bodyPr/>
          <a:lstStyle>
            <a:lvl1pPr>
              <a:defRPr sz="2000"/>
            </a:lvl1pPr>
          </a:lstStyle>
          <a:p>
            <a:r>
              <a:rPr lang="en-US"/>
              <a:t>Click icon to add picture</a:t>
            </a:r>
            <a:endParaRPr lang="en-US" dirty="0"/>
          </a:p>
        </p:txBody>
      </p:sp>
    </p:spTree>
    <p:extLst>
      <p:ext uri="{BB962C8B-B14F-4D97-AF65-F5344CB8AC3E}">
        <p14:creationId xmlns:p14="http://schemas.microsoft.com/office/powerpoint/2010/main" val="29019032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Immersive palette Balancing Act">
    <p:bg>
      <p:bgPr>
        <a:solidFill>
          <a:schemeClr val="accent5"/>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0869985-B973-4011-9FA2-83D7EBB2EA53}"/>
              </a:ext>
            </a:extLst>
          </p:cNvPr>
          <p:cNvSpPr/>
          <p:nvPr userDrawn="1"/>
        </p:nvSpPr>
        <p:spPr>
          <a:xfrm>
            <a:off x="0" y="2400300"/>
            <a:ext cx="4267200" cy="4457700"/>
          </a:xfrm>
          <a:prstGeom prst="rect">
            <a:avLst/>
          </a:prstGeom>
          <a:solidFill>
            <a:srgbClr val="D293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199" y="1399032"/>
            <a:ext cx="3619501" cy="877824"/>
          </a:xfrm>
        </p:spPr>
        <p:txBody>
          <a:bodyPr/>
          <a:lstStyle>
            <a:lvl1pPr>
              <a:defRPr cap="all" baseline="0">
                <a:solidFill>
                  <a:schemeClr val="bg1"/>
                </a:solidFill>
              </a:defRPr>
            </a:lvl1p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457200" y="2779776"/>
            <a:ext cx="3465576" cy="3255264"/>
          </a:xfrm>
          <a:prstGeom prst="rect">
            <a:avLst/>
          </a:prstGeom>
        </p:spPr>
        <p:txBody>
          <a:bodyPr/>
          <a:lstStyle>
            <a:lvl1pPr marL="0" indent="0">
              <a:lnSpc>
                <a:spcPts val="3000"/>
              </a:lnSpc>
              <a:spcBef>
                <a:spcPts val="0"/>
              </a:spcBef>
              <a:buNone/>
              <a:defRPr sz="1800">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dirty="0"/>
              <a:t>Click to edit text</a:t>
            </a:r>
          </a:p>
        </p:txBody>
      </p:sp>
      <p:sp>
        <p:nvSpPr>
          <p:cNvPr id="7" name="Picture Placeholder 6">
            <a:extLst>
              <a:ext uri="{FF2B5EF4-FFF2-40B4-BE49-F238E27FC236}">
                <a16:creationId xmlns:a16="http://schemas.microsoft.com/office/drawing/2014/main" id="{9A66F217-0E52-4AD8-82BA-AB332C59638C}"/>
              </a:ext>
            </a:extLst>
          </p:cNvPr>
          <p:cNvSpPr>
            <a:spLocks noGrp="1"/>
          </p:cNvSpPr>
          <p:nvPr>
            <p:ph type="pic" sz="quarter" idx="15"/>
          </p:nvPr>
        </p:nvSpPr>
        <p:spPr>
          <a:xfrm>
            <a:off x="4254500" y="0"/>
            <a:ext cx="7480300" cy="6858000"/>
          </a:xfrm>
          <a:prstGeom prst="rect">
            <a:avLst/>
          </a:prstGeom>
        </p:spPr>
        <p:txBody>
          <a:bodyPr anchor="ctr"/>
          <a:lstStyle>
            <a:lvl1pPr marL="0" indent="0" algn="ctr">
              <a:buNone/>
              <a:defRPr>
                <a:solidFill>
                  <a:schemeClr val="bg1"/>
                </a:solidFill>
              </a:defRPr>
            </a:lvl1pPr>
          </a:lstStyle>
          <a:p>
            <a:r>
              <a:rPr lang="en-US"/>
              <a:t>Click icon to add picture</a:t>
            </a:r>
            <a:endParaRPr lang="en-US" dirty="0"/>
          </a:p>
        </p:txBody>
      </p:sp>
      <p:sp>
        <p:nvSpPr>
          <p:cNvPr id="8" name="Rectangle 7">
            <a:extLst>
              <a:ext uri="{FF2B5EF4-FFF2-40B4-BE49-F238E27FC236}">
                <a16:creationId xmlns:a16="http://schemas.microsoft.com/office/drawing/2014/main" id="{E75D44F0-DADD-4DCC-82EC-FDB3E9878AA9}"/>
              </a:ext>
            </a:extLst>
          </p:cNvPr>
          <p:cNvSpPr/>
          <p:nvPr userDrawn="1"/>
        </p:nvSpPr>
        <p:spPr>
          <a:xfrm>
            <a:off x="11734800" y="4445000"/>
            <a:ext cx="457200" cy="2413000"/>
          </a:xfrm>
          <a:prstGeom prst="rect">
            <a:avLst/>
          </a:prstGeom>
          <a:solidFill>
            <a:srgbClr val="884C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28CFE2C9-8B6E-4DDA-A5EA-04581F7629F0}"/>
              </a:ext>
            </a:extLst>
          </p:cNvPr>
          <p:cNvSpPr/>
          <p:nvPr userDrawn="1"/>
        </p:nvSpPr>
        <p:spPr>
          <a:xfrm>
            <a:off x="11734800" y="0"/>
            <a:ext cx="457200" cy="4462272"/>
          </a:xfrm>
          <a:prstGeom prst="rect">
            <a:avLst/>
          </a:prstGeom>
          <a:solidFill>
            <a:srgbClr val="86A2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371823428"/>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nstructions">
    <p:spTree>
      <p:nvGrpSpPr>
        <p:cNvPr id="1" name=""/>
        <p:cNvGrpSpPr/>
        <p:nvPr/>
      </p:nvGrpSpPr>
      <p:grpSpPr>
        <a:xfrm>
          <a:off x="0" y="0"/>
          <a:ext cx="0" cy="0"/>
          <a:chOff x="0" y="0"/>
          <a:chExt cx="0" cy="0"/>
        </a:xfrm>
      </p:grpSpPr>
      <p:sp>
        <p:nvSpPr>
          <p:cNvPr id="9" name="Rectangle 8" hidden="1"/>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sp>
        <p:nvSpPr>
          <p:cNvPr id="12" name="Title 1">
            <a:extLst>
              <a:ext uri="{FF2B5EF4-FFF2-40B4-BE49-F238E27FC236}">
                <a16:creationId xmlns:a16="http://schemas.microsoft.com/office/drawing/2014/main" id="{96FEDCD9-19A7-423B-ABE0-DDD032DE8879}"/>
              </a:ext>
            </a:extLst>
          </p:cNvPr>
          <p:cNvSpPr>
            <a:spLocks noGrp="1"/>
          </p:cNvSpPr>
          <p:nvPr>
            <p:ph type="title"/>
          </p:nvPr>
        </p:nvSpPr>
        <p:spPr>
          <a:xfrm>
            <a:off x="457199" y="914400"/>
            <a:ext cx="7467601" cy="1572768"/>
          </a:xfrm>
        </p:spPr>
        <p:txBody>
          <a:bodyPr/>
          <a:lstStyle>
            <a:lvl1pPr>
              <a:lnSpc>
                <a:spcPts val="4600"/>
              </a:lnSpc>
              <a:defRPr/>
            </a:lvl1pPr>
          </a:lstStyle>
          <a:p>
            <a:r>
              <a:rPr lang="en-US"/>
              <a:t>Click to edit Master title style</a:t>
            </a:r>
            <a:endParaRPr lang="en-US" dirty="0"/>
          </a:p>
        </p:txBody>
      </p:sp>
      <p:sp>
        <p:nvSpPr>
          <p:cNvPr id="14" name="Text Placeholder 9">
            <a:extLst>
              <a:ext uri="{FF2B5EF4-FFF2-40B4-BE49-F238E27FC236}">
                <a16:creationId xmlns:a16="http://schemas.microsoft.com/office/drawing/2014/main" id="{EBD7372B-17B4-4062-8BFA-745581B27349}"/>
              </a:ext>
            </a:extLst>
          </p:cNvPr>
          <p:cNvSpPr>
            <a:spLocks noGrp="1"/>
          </p:cNvSpPr>
          <p:nvPr>
            <p:ph type="body" sz="quarter" idx="14" hasCustomPrompt="1"/>
          </p:nvPr>
        </p:nvSpPr>
        <p:spPr>
          <a:xfrm>
            <a:off x="457200" y="2540000"/>
            <a:ext cx="6591300" cy="3403600"/>
          </a:xfrm>
          <a:prstGeom prst="rect">
            <a:avLst/>
          </a:prstGeom>
        </p:spPr>
        <p:txBody>
          <a:bodyPr/>
          <a:lstStyle>
            <a:lvl1pPr marL="342900" indent="-342900">
              <a:lnSpc>
                <a:spcPts val="3000"/>
              </a:lnSpc>
              <a:spcBef>
                <a:spcPts val="0"/>
              </a:spcBef>
              <a:buFont typeface="+mj-lt"/>
              <a:buAutoNum type="arabicPeriod"/>
              <a:defRPr sz="1800"/>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dirty="0"/>
              <a:t>Click to edit text</a:t>
            </a:r>
          </a:p>
        </p:txBody>
      </p:sp>
      <p:sp>
        <p:nvSpPr>
          <p:cNvPr id="3" name="Picture Placeholder 2">
            <a:extLst>
              <a:ext uri="{FF2B5EF4-FFF2-40B4-BE49-F238E27FC236}">
                <a16:creationId xmlns:a16="http://schemas.microsoft.com/office/drawing/2014/main" id="{C09A28F9-9D68-48A2-A1AD-C1C318C0EC8D}"/>
              </a:ext>
            </a:extLst>
          </p:cNvPr>
          <p:cNvSpPr>
            <a:spLocks noGrp="1"/>
          </p:cNvSpPr>
          <p:nvPr>
            <p:ph type="pic" sz="quarter" idx="15"/>
          </p:nvPr>
        </p:nvSpPr>
        <p:spPr>
          <a:xfrm>
            <a:off x="8115300" y="1384300"/>
            <a:ext cx="3410712" cy="4572000"/>
          </a:xfrm>
          <a:prstGeom prst="roundRect">
            <a:avLst>
              <a:gd name="adj" fmla="val 2543"/>
            </a:avLst>
          </a:prstGeom>
        </p:spPr>
        <p:txBody>
          <a:bodyPr anchor="ctr"/>
          <a:lstStyle>
            <a:lvl1pPr marL="0" indent="0" algn="ctr">
              <a:buNone/>
              <a:defRPr/>
            </a:lvl1pPr>
          </a:lstStyle>
          <a:p>
            <a:r>
              <a:rPr lang="en-US"/>
              <a:t>Click icon to add picture</a:t>
            </a:r>
            <a:endParaRPr lang="en-US" dirty="0"/>
          </a:p>
        </p:txBody>
      </p:sp>
    </p:spTree>
    <p:extLst>
      <p:ext uri="{BB962C8B-B14F-4D97-AF65-F5344CB8AC3E}">
        <p14:creationId xmlns:p14="http://schemas.microsoft.com/office/powerpoint/2010/main" val="2185836540"/>
      </p:ext>
    </p:extLst>
  </p:cSld>
  <p:clrMapOvr>
    <a:masterClrMapping/>
  </p:clrMapOvr>
  <p:extLst>
    <p:ext uri="{DCECCB84-F9BA-43D5-87BE-67443E8EF086}">
      <p15:sldGuideLst xmlns:p15="http://schemas.microsoft.com/office/powerpoint/2012/main">
        <p15:guide id="1" orient="horz" pos="1032" userDrawn="1">
          <p15:clr>
            <a:srgbClr val="FBAE40"/>
          </p15:clr>
        </p15:guide>
        <p15:guide id="2" pos="336"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alette Wellspring">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79CA9-81D6-424A-8046-4B56E1D25059}"/>
              </a:ext>
            </a:extLst>
          </p:cNvPr>
          <p:cNvSpPr>
            <a:spLocks noGrp="1"/>
          </p:cNvSpPr>
          <p:nvPr>
            <p:ph type="title" hasCustomPrompt="1"/>
          </p:nvPr>
        </p:nvSpPr>
        <p:spPr>
          <a:xfrm>
            <a:off x="457199" y="2569464"/>
            <a:ext cx="3619501" cy="1179576"/>
          </a:xfrm>
        </p:spPr>
        <p:txBody>
          <a:bodyPr anchor="b" anchorCtr="0">
            <a:normAutofit/>
          </a:bodyPr>
          <a:lstStyle>
            <a:lvl1pPr>
              <a:lnSpc>
                <a:spcPts val="4000"/>
              </a:lnSpc>
              <a:defRPr sz="3200"/>
            </a:lvl1pPr>
          </a:lstStyle>
          <a:p>
            <a:r>
              <a:rPr lang="en-US" dirty="0"/>
              <a:t>Click to edit title</a:t>
            </a:r>
          </a:p>
        </p:txBody>
      </p:sp>
      <p:sp>
        <p:nvSpPr>
          <p:cNvPr id="9" name="Picture Placeholder 8">
            <a:extLst>
              <a:ext uri="{FF2B5EF4-FFF2-40B4-BE49-F238E27FC236}">
                <a16:creationId xmlns:a16="http://schemas.microsoft.com/office/drawing/2014/main" id="{B2F51F73-5064-47F8-83FD-440E0ED1950B}"/>
              </a:ext>
            </a:extLst>
          </p:cNvPr>
          <p:cNvSpPr>
            <a:spLocks noGrp="1"/>
          </p:cNvSpPr>
          <p:nvPr>
            <p:ph type="pic" sz="quarter" idx="13"/>
          </p:nvPr>
        </p:nvSpPr>
        <p:spPr>
          <a:xfrm>
            <a:off x="4279392" y="1463040"/>
            <a:ext cx="1499616" cy="2194560"/>
          </a:xfrm>
          <a:prstGeom prst="rect">
            <a:avLst/>
          </a:prstGeom>
        </p:spPr>
        <p:txBody>
          <a:bodyPr/>
          <a:lstStyle>
            <a:lvl1pPr>
              <a:defRPr sz="2000"/>
            </a:lvl1pPr>
          </a:lstStyle>
          <a:p>
            <a:endParaRPr lang="en-US" dirty="0"/>
          </a:p>
        </p:txBody>
      </p:sp>
      <p:sp>
        <p:nvSpPr>
          <p:cNvPr id="18" name="Picture Placeholder 8">
            <a:extLst>
              <a:ext uri="{FF2B5EF4-FFF2-40B4-BE49-F238E27FC236}">
                <a16:creationId xmlns:a16="http://schemas.microsoft.com/office/drawing/2014/main" id="{06FF689A-8221-42E8-96D4-ED4D3AD501F8}"/>
              </a:ext>
            </a:extLst>
          </p:cNvPr>
          <p:cNvSpPr>
            <a:spLocks noGrp="1"/>
          </p:cNvSpPr>
          <p:nvPr>
            <p:ph type="pic" sz="quarter" idx="14"/>
          </p:nvPr>
        </p:nvSpPr>
        <p:spPr>
          <a:xfrm>
            <a:off x="6227064" y="1463040"/>
            <a:ext cx="1499616" cy="2194560"/>
          </a:xfrm>
          <a:prstGeom prst="rect">
            <a:avLst/>
          </a:prstGeom>
        </p:spPr>
        <p:txBody>
          <a:bodyPr/>
          <a:lstStyle>
            <a:lvl1pPr>
              <a:defRPr sz="2000"/>
            </a:lvl1pPr>
          </a:lstStyle>
          <a:p>
            <a:endParaRPr lang="en-US" dirty="0"/>
          </a:p>
        </p:txBody>
      </p:sp>
      <p:sp>
        <p:nvSpPr>
          <p:cNvPr id="19" name="Picture Placeholder 8">
            <a:extLst>
              <a:ext uri="{FF2B5EF4-FFF2-40B4-BE49-F238E27FC236}">
                <a16:creationId xmlns:a16="http://schemas.microsoft.com/office/drawing/2014/main" id="{96424DB2-4D46-493F-A5B8-8901EDA394F2}"/>
              </a:ext>
            </a:extLst>
          </p:cNvPr>
          <p:cNvSpPr>
            <a:spLocks noGrp="1"/>
          </p:cNvSpPr>
          <p:nvPr>
            <p:ph type="pic" sz="quarter" idx="15"/>
          </p:nvPr>
        </p:nvSpPr>
        <p:spPr>
          <a:xfrm>
            <a:off x="8174736" y="1463040"/>
            <a:ext cx="1499616" cy="2194560"/>
          </a:xfrm>
          <a:prstGeom prst="rect">
            <a:avLst/>
          </a:prstGeom>
        </p:spPr>
        <p:txBody>
          <a:bodyPr/>
          <a:lstStyle>
            <a:lvl1pPr>
              <a:defRPr sz="2000"/>
            </a:lvl1pPr>
          </a:lstStyle>
          <a:p>
            <a:endParaRPr lang="en-US" dirty="0"/>
          </a:p>
        </p:txBody>
      </p:sp>
      <p:sp>
        <p:nvSpPr>
          <p:cNvPr id="20" name="Picture Placeholder 8">
            <a:extLst>
              <a:ext uri="{FF2B5EF4-FFF2-40B4-BE49-F238E27FC236}">
                <a16:creationId xmlns:a16="http://schemas.microsoft.com/office/drawing/2014/main" id="{0AF2B6E1-5738-41B1-8C15-EA6715490140}"/>
              </a:ext>
            </a:extLst>
          </p:cNvPr>
          <p:cNvSpPr>
            <a:spLocks noGrp="1"/>
          </p:cNvSpPr>
          <p:nvPr>
            <p:ph type="pic" sz="quarter" idx="16"/>
          </p:nvPr>
        </p:nvSpPr>
        <p:spPr>
          <a:xfrm>
            <a:off x="10122408" y="1463040"/>
            <a:ext cx="1499616" cy="2194560"/>
          </a:xfrm>
          <a:prstGeom prst="rect">
            <a:avLst/>
          </a:prstGeom>
        </p:spPr>
        <p:txBody>
          <a:bodyPr/>
          <a:lstStyle>
            <a:lvl1pPr>
              <a:defRPr sz="2000"/>
            </a:lvl1pPr>
          </a:lstStyle>
          <a:p>
            <a:endParaRPr lang="en-US" dirty="0"/>
          </a:p>
        </p:txBody>
      </p:sp>
      <p:sp>
        <p:nvSpPr>
          <p:cNvPr id="21" name="Picture Placeholder 8">
            <a:extLst>
              <a:ext uri="{FF2B5EF4-FFF2-40B4-BE49-F238E27FC236}">
                <a16:creationId xmlns:a16="http://schemas.microsoft.com/office/drawing/2014/main" id="{6C8D73EB-347C-4E13-94C8-FA8FADE46559}"/>
              </a:ext>
            </a:extLst>
          </p:cNvPr>
          <p:cNvSpPr>
            <a:spLocks noGrp="1"/>
          </p:cNvSpPr>
          <p:nvPr>
            <p:ph type="pic" sz="quarter" idx="17"/>
          </p:nvPr>
        </p:nvSpPr>
        <p:spPr>
          <a:xfrm>
            <a:off x="4279392" y="4087368"/>
            <a:ext cx="1499616" cy="2194560"/>
          </a:xfrm>
          <a:prstGeom prst="rect">
            <a:avLst/>
          </a:prstGeom>
        </p:spPr>
        <p:txBody>
          <a:bodyPr/>
          <a:lstStyle>
            <a:lvl1pPr>
              <a:defRPr sz="2000"/>
            </a:lvl1pPr>
          </a:lstStyle>
          <a:p>
            <a:endParaRPr lang="en-US" dirty="0"/>
          </a:p>
        </p:txBody>
      </p:sp>
      <p:sp>
        <p:nvSpPr>
          <p:cNvPr id="22" name="Picture Placeholder 8">
            <a:extLst>
              <a:ext uri="{FF2B5EF4-FFF2-40B4-BE49-F238E27FC236}">
                <a16:creationId xmlns:a16="http://schemas.microsoft.com/office/drawing/2014/main" id="{9DFA5C56-9B47-4F87-8E12-30A936274F1B}"/>
              </a:ext>
            </a:extLst>
          </p:cNvPr>
          <p:cNvSpPr>
            <a:spLocks noGrp="1"/>
          </p:cNvSpPr>
          <p:nvPr>
            <p:ph type="pic" sz="quarter" idx="18"/>
          </p:nvPr>
        </p:nvSpPr>
        <p:spPr>
          <a:xfrm>
            <a:off x="6227064" y="4087368"/>
            <a:ext cx="1499616" cy="2194560"/>
          </a:xfrm>
          <a:prstGeom prst="rect">
            <a:avLst/>
          </a:prstGeom>
        </p:spPr>
        <p:txBody>
          <a:bodyPr/>
          <a:lstStyle>
            <a:lvl1pPr>
              <a:defRPr sz="2000"/>
            </a:lvl1pPr>
          </a:lstStyle>
          <a:p>
            <a:endParaRPr lang="en-US" dirty="0"/>
          </a:p>
        </p:txBody>
      </p:sp>
      <p:sp>
        <p:nvSpPr>
          <p:cNvPr id="23" name="Picture Placeholder 8">
            <a:extLst>
              <a:ext uri="{FF2B5EF4-FFF2-40B4-BE49-F238E27FC236}">
                <a16:creationId xmlns:a16="http://schemas.microsoft.com/office/drawing/2014/main" id="{1E3B5888-98ED-48E4-8AA8-5BAB43F8516C}"/>
              </a:ext>
            </a:extLst>
          </p:cNvPr>
          <p:cNvSpPr>
            <a:spLocks noGrp="1"/>
          </p:cNvSpPr>
          <p:nvPr>
            <p:ph type="pic" sz="quarter" idx="19"/>
          </p:nvPr>
        </p:nvSpPr>
        <p:spPr>
          <a:xfrm>
            <a:off x="8174736" y="4087368"/>
            <a:ext cx="1499616" cy="2194560"/>
          </a:xfrm>
          <a:prstGeom prst="rect">
            <a:avLst/>
          </a:prstGeom>
        </p:spPr>
        <p:txBody>
          <a:bodyPr/>
          <a:lstStyle>
            <a:lvl1pPr>
              <a:defRPr sz="2000"/>
            </a:lvl1pPr>
          </a:lstStyle>
          <a:p>
            <a:endParaRPr lang="en-US" dirty="0"/>
          </a:p>
        </p:txBody>
      </p:sp>
      <p:sp>
        <p:nvSpPr>
          <p:cNvPr id="24" name="Picture Placeholder 8">
            <a:extLst>
              <a:ext uri="{FF2B5EF4-FFF2-40B4-BE49-F238E27FC236}">
                <a16:creationId xmlns:a16="http://schemas.microsoft.com/office/drawing/2014/main" id="{569C9EE3-34D1-4DE0-B06C-2F6212F7C329}"/>
              </a:ext>
            </a:extLst>
          </p:cNvPr>
          <p:cNvSpPr>
            <a:spLocks noGrp="1"/>
          </p:cNvSpPr>
          <p:nvPr>
            <p:ph type="pic" sz="quarter" idx="20"/>
          </p:nvPr>
        </p:nvSpPr>
        <p:spPr>
          <a:xfrm>
            <a:off x="10122408" y="4087368"/>
            <a:ext cx="1499616" cy="2194560"/>
          </a:xfrm>
          <a:prstGeom prst="rect">
            <a:avLst/>
          </a:prstGeom>
        </p:spPr>
        <p:txBody>
          <a:bodyPr/>
          <a:lstStyle>
            <a:lvl1pPr>
              <a:defRPr sz="2000"/>
            </a:lvl1pPr>
          </a:lstStyle>
          <a:p>
            <a:endParaRPr lang="en-US" dirty="0"/>
          </a:p>
        </p:txBody>
      </p:sp>
    </p:spTree>
    <p:extLst>
      <p:ext uri="{BB962C8B-B14F-4D97-AF65-F5344CB8AC3E}">
        <p14:creationId xmlns:p14="http://schemas.microsoft.com/office/powerpoint/2010/main" val="22059421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mmersive palette Wellspring">
    <p:bg>
      <p:bgPr>
        <a:solidFill>
          <a:schemeClr val="tx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186ECD6-DF3C-4CA6-9A77-ED32AC37F81F}"/>
              </a:ext>
            </a:extLst>
          </p:cNvPr>
          <p:cNvSpPr/>
          <p:nvPr userDrawn="1"/>
        </p:nvSpPr>
        <p:spPr>
          <a:xfrm>
            <a:off x="0" y="0"/>
            <a:ext cx="2445488" cy="4572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8D3F081E-4462-4B33-A41E-0432A3B439D9}"/>
              </a:ext>
            </a:extLst>
          </p:cNvPr>
          <p:cNvSpPr/>
          <p:nvPr userDrawn="1"/>
        </p:nvSpPr>
        <p:spPr>
          <a:xfrm rot="5400000">
            <a:off x="10740656" y="5406656"/>
            <a:ext cx="2445488" cy="457200"/>
          </a:xfrm>
          <a:prstGeom prst="rect">
            <a:avLst/>
          </a:prstGeom>
          <a:solidFill>
            <a:srgbClr val="8A58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C05FA2D1-6BF4-4194-B815-8C66D013FD27}"/>
              </a:ext>
            </a:extLst>
          </p:cNvPr>
          <p:cNvSpPr/>
          <p:nvPr userDrawn="1"/>
        </p:nvSpPr>
        <p:spPr>
          <a:xfrm>
            <a:off x="7982712" y="495300"/>
            <a:ext cx="3753612" cy="5943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DC88F0DF-BC0B-473C-82DC-7FC46D38FAC1}"/>
              </a:ext>
            </a:extLst>
          </p:cNvPr>
          <p:cNvSpPr/>
          <p:nvPr userDrawn="1"/>
        </p:nvSpPr>
        <p:spPr>
          <a:xfrm>
            <a:off x="4251158" y="495300"/>
            <a:ext cx="3787056" cy="59436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457200" y="2779776"/>
            <a:ext cx="3465576" cy="3255264"/>
          </a:xfrm>
          <a:prstGeom prst="rect">
            <a:avLst/>
          </a:prstGeom>
        </p:spPr>
        <p:txBody>
          <a:bodyPr/>
          <a:lstStyle>
            <a:lvl1pPr marL="0" indent="0">
              <a:lnSpc>
                <a:spcPts val="3000"/>
              </a:lnSpc>
              <a:spcBef>
                <a:spcPts val="0"/>
              </a:spcBef>
              <a:buNone/>
              <a:defRPr sz="1800">
                <a:solidFill>
                  <a:schemeClr val="tx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Click to edit text</a:t>
            </a:r>
          </a:p>
        </p:txBody>
      </p:sp>
      <p:sp>
        <p:nvSpPr>
          <p:cNvPr id="7" name="Picture Placeholder 6">
            <a:extLst>
              <a:ext uri="{FF2B5EF4-FFF2-40B4-BE49-F238E27FC236}">
                <a16:creationId xmlns:a16="http://schemas.microsoft.com/office/drawing/2014/main" id="{9A66F217-0E52-4AD8-82BA-AB332C59638C}"/>
              </a:ext>
            </a:extLst>
          </p:cNvPr>
          <p:cNvSpPr>
            <a:spLocks noGrp="1"/>
          </p:cNvSpPr>
          <p:nvPr>
            <p:ph type="pic" sz="quarter" idx="15"/>
          </p:nvPr>
        </p:nvSpPr>
        <p:spPr>
          <a:xfrm>
            <a:off x="4709160" y="960120"/>
            <a:ext cx="6574536" cy="5074920"/>
          </a:xfrm>
          <a:prstGeom prst="rect">
            <a:avLst/>
          </a:prstGeom>
        </p:spPr>
        <p:txBody>
          <a:bodyPr anchor="ctr"/>
          <a:lstStyle>
            <a:lvl1pPr marL="0" indent="0" algn="ctr">
              <a:buNone/>
              <a:defRPr>
                <a:solidFill>
                  <a:schemeClr val="bg1"/>
                </a:solidFill>
              </a:defRPr>
            </a:lvl1pPr>
          </a:lstStyle>
          <a:p>
            <a:endParaRPr lang="en-US" dirty="0"/>
          </a:p>
        </p:txBody>
      </p:sp>
      <p:sp>
        <p:nvSpPr>
          <p:cNvPr id="13" name="Rectangle 12">
            <a:extLst>
              <a:ext uri="{FF2B5EF4-FFF2-40B4-BE49-F238E27FC236}">
                <a16:creationId xmlns:a16="http://schemas.microsoft.com/office/drawing/2014/main" id="{FDF3E524-6AEB-4529-804C-0B9CD9992050}"/>
              </a:ext>
            </a:extLst>
          </p:cNvPr>
          <p:cNvSpPr/>
          <p:nvPr userDrawn="1"/>
        </p:nvSpPr>
        <p:spPr>
          <a:xfrm>
            <a:off x="228600" y="241300"/>
            <a:ext cx="11772900" cy="6400800"/>
          </a:xfrm>
          <a:prstGeom prst="rect">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4" name="Straight Connector 13">
            <a:extLst>
              <a:ext uri="{FF2B5EF4-FFF2-40B4-BE49-F238E27FC236}">
                <a16:creationId xmlns:a16="http://schemas.microsoft.com/office/drawing/2014/main" id="{4CFF2CAC-AD21-48FA-AD68-A643AAA6A8C4}"/>
              </a:ext>
            </a:extLst>
          </p:cNvPr>
          <p:cNvCxnSpPr>
            <a:cxnSpLocks/>
          </p:cNvCxnSpPr>
          <p:nvPr userDrawn="1"/>
        </p:nvCxnSpPr>
        <p:spPr>
          <a:xfrm>
            <a:off x="228600" y="2415910"/>
            <a:ext cx="4022558" cy="0"/>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199" y="1371600"/>
            <a:ext cx="3619501" cy="877824"/>
          </a:xfrm>
        </p:spPr>
        <p:txBody>
          <a:bodyPr/>
          <a:lstStyle>
            <a:lvl1pPr>
              <a:lnSpc>
                <a:spcPts val="4320"/>
              </a:lnSpc>
              <a:defRPr>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2512255900"/>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alette Star of the show">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79CA9-81D6-424A-8046-4B56E1D25059}"/>
              </a:ext>
            </a:extLst>
          </p:cNvPr>
          <p:cNvSpPr>
            <a:spLocks noGrp="1"/>
          </p:cNvSpPr>
          <p:nvPr>
            <p:ph type="title" hasCustomPrompt="1"/>
          </p:nvPr>
        </p:nvSpPr>
        <p:spPr>
          <a:xfrm>
            <a:off x="457199" y="2569464"/>
            <a:ext cx="3619501" cy="1179576"/>
          </a:xfrm>
        </p:spPr>
        <p:txBody>
          <a:bodyPr anchor="t" anchorCtr="0">
            <a:normAutofit/>
          </a:bodyPr>
          <a:lstStyle>
            <a:lvl1pPr>
              <a:lnSpc>
                <a:spcPts val="4000"/>
              </a:lnSpc>
              <a:defRPr sz="3200"/>
            </a:lvl1pPr>
          </a:lstStyle>
          <a:p>
            <a:r>
              <a:rPr lang="en-US" dirty="0"/>
              <a:t>Click to edit title</a:t>
            </a:r>
          </a:p>
        </p:txBody>
      </p:sp>
      <p:sp>
        <p:nvSpPr>
          <p:cNvPr id="9" name="Picture Placeholder 8">
            <a:extLst>
              <a:ext uri="{FF2B5EF4-FFF2-40B4-BE49-F238E27FC236}">
                <a16:creationId xmlns:a16="http://schemas.microsoft.com/office/drawing/2014/main" id="{B2F51F73-5064-47F8-83FD-440E0ED1950B}"/>
              </a:ext>
            </a:extLst>
          </p:cNvPr>
          <p:cNvSpPr>
            <a:spLocks noGrp="1"/>
          </p:cNvSpPr>
          <p:nvPr>
            <p:ph type="pic" sz="quarter" idx="13"/>
          </p:nvPr>
        </p:nvSpPr>
        <p:spPr>
          <a:xfrm>
            <a:off x="4279392" y="1463040"/>
            <a:ext cx="1499616" cy="2194560"/>
          </a:xfrm>
          <a:prstGeom prst="rect">
            <a:avLst/>
          </a:prstGeom>
        </p:spPr>
        <p:txBody>
          <a:bodyPr/>
          <a:lstStyle>
            <a:lvl1pPr>
              <a:defRPr sz="2000"/>
            </a:lvl1pPr>
          </a:lstStyle>
          <a:p>
            <a:endParaRPr lang="en-US" dirty="0"/>
          </a:p>
        </p:txBody>
      </p:sp>
      <p:sp>
        <p:nvSpPr>
          <p:cNvPr id="18" name="Picture Placeholder 8">
            <a:extLst>
              <a:ext uri="{FF2B5EF4-FFF2-40B4-BE49-F238E27FC236}">
                <a16:creationId xmlns:a16="http://schemas.microsoft.com/office/drawing/2014/main" id="{06FF689A-8221-42E8-96D4-ED4D3AD501F8}"/>
              </a:ext>
            </a:extLst>
          </p:cNvPr>
          <p:cNvSpPr>
            <a:spLocks noGrp="1"/>
          </p:cNvSpPr>
          <p:nvPr>
            <p:ph type="pic" sz="quarter" idx="14"/>
          </p:nvPr>
        </p:nvSpPr>
        <p:spPr>
          <a:xfrm>
            <a:off x="6227064" y="1463040"/>
            <a:ext cx="1499616" cy="2194560"/>
          </a:xfrm>
          <a:prstGeom prst="rect">
            <a:avLst/>
          </a:prstGeom>
        </p:spPr>
        <p:txBody>
          <a:bodyPr/>
          <a:lstStyle>
            <a:lvl1pPr>
              <a:defRPr sz="2000"/>
            </a:lvl1pPr>
          </a:lstStyle>
          <a:p>
            <a:endParaRPr lang="en-US" dirty="0"/>
          </a:p>
        </p:txBody>
      </p:sp>
      <p:sp>
        <p:nvSpPr>
          <p:cNvPr id="19" name="Picture Placeholder 8">
            <a:extLst>
              <a:ext uri="{FF2B5EF4-FFF2-40B4-BE49-F238E27FC236}">
                <a16:creationId xmlns:a16="http://schemas.microsoft.com/office/drawing/2014/main" id="{96424DB2-4D46-493F-A5B8-8901EDA394F2}"/>
              </a:ext>
            </a:extLst>
          </p:cNvPr>
          <p:cNvSpPr>
            <a:spLocks noGrp="1"/>
          </p:cNvSpPr>
          <p:nvPr>
            <p:ph type="pic" sz="quarter" idx="15"/>
          </p:nvPr>
        </p:nvSpPr>
        <p:spPr>
          <a:xfrm>
            <a:off x="8174736" y="1463040"/>
            <a:ext cx="1499616" cy="2194560"/>
          </a:xfrm>
          <a:prstGeom prst="rect">
            <a:avLst/>
          </a:prstGeom>
        </p:spPr>
        <p:txBody>
          <a:bodyPr/>
          <a:lstStyle>
            <a:lvl1pPr>
              <a:defRPr sz="2000"/>
            </a:lvl1pPr>
          </a:lstStyle>
          <a:p>
            <a:endParaRPr lang="en-US" dirty="0"/>
          </a:p>
        </p:txBody>
      </p:sp>
      <p:sp>
        <p:nvSpPr>
          <p:cNvPr id="20" name="Picture Placeholder 8">
            <a:extLst>
              <a:ext uri="{FF2B5EF4-FFF2-40B4-BE49-F238E27FC236}">
                <a16:creationId xmlns:a16="http://schemas.microsoft.com/office/drawing/2014/main" id="{0AF2B6E1-5738-41B1-8C15-EA6715490140}"/>
              </a:ext>
            </a:extLst>
          </p:cNvPr>
          <p:cNvSpPr>
            <a:spLocks noGrp="1"/>
          </p:cNvSpPr>
          <p:nvPr>
            <p:ph type="pic" sz="quarter" idx="16"/>
          </p:nvPr>
        </p:nvSpPr>
        <p:spPr>
          <a:xfrm>
            <a:off x="10122408" y="1463040"/>
            <a:ext cx="1499616" cy="2194560"/>
          </a:xfrm>
          <a:prstGeom prst="rect">
            <a:avLst/>
          </a:prstGeom>
        </p:spPr>
        <p:txBody>
          <a:bodyPr/>
          <a:lstStyle>
            <a:lvl1pPr>
              <a:defRPr sz="2000"/>
            </a:lvl1pPr>
          </a:lstStyle>
          <a:p>
            <a:endParaRPr lang="en-US" dirty="0"/>
          </a:p>
        </p:txBody>
      </p:sp>
      <p:sp>
        <p:nvSpPr>
          <p:cNvPr id="21" name="Picture Placeholder 8">
            <a:extLst>
              <a:ext uri="{FF2B5EF4-FFF2-40B4-BE49-F238E27FC236}">
                <a16:creationId xmlns:a16="http://schemas.microsoft.com/office/drawing/2014/main" id="{6C8D73EB-347C-4E13-94C8-FA8FADE46559}"/>
              </a:ext>
            </a:extLst>
          </p:cNvPr>
          <p:cNvSpPr>
            <a:spLocks noGrp="1"/>
          </p:cNvSpPr>
          <p:nvPr>
            <p:ph type="pic" sz="quarter" idx="17"/>
          </p:nvPr>
        </p:nvSpPr>
        <p:spPr>
          <a:xfrm>
            <a:off x="4279392" y="4087368"/>
            <a:ext cx="1499616" cy="2194560"/>
          </a:xfrm>
          <a:prstGeom prst="rect">
            <a:avLst/>
          </a:prstGeom>
        </p:spPr>
        <p:txBody>
          <a:bodyPr/>
          <a:lstStyle>
            <a:lvl1pPr>
              <a:defRPr sz="2000"/>
            </a:lvl1pPr>
          </a:lstStyle>
          <a:p>
            <a:endParaRPr lang="en-US" dirty="0"/>
          </a:p>
        </p:txBody>
      </p:sp>
      <p:sp>
        <p:nvSpPr>
          <p:cNvPr id="22" name="Picture Placeholder 8">
            <a:extLst>
              <a:ext uri="{FF2B5EF4-FFF2-40B4-BE49-F238E27FC236}">
                <a16:creationId xmlns:a16="http://schemas.microsoft.com/office/drawing/2014/main" id="{9DFA5C56-9B47-4F87-8E12-30A936274F1B}"/>
              </a:ext>
            </a:extLst>
          </p:cNvPr>
          <p:cNvSpPr>
            <a:spLocks noGrp="1"/>
          </p:cNvSpPr>
          <p:nvPr>
            <p:ph type="pic" sz="quarter" idx="18"/>
          </p:nvPr>
        </p:nvSpPr>
        <p:spPr>
          <a:xfrm>
            <a:off x="6227064" y="4087368"/>
            <a:ext cx="1499616" cy="2194560"/>
          </a:xfrm>
          <a:prstGeom prst="rect">
            <a:avLst/>
          </a:prstGeom>
        </p:spPr>
        <p:txBody>
          <a:bodyPr/>
          <a:lstStyle>
            <a:lvl1pPr>
              <a:defRPr sz="2000"/>
            </a:lvl1pPr>
          </a:lstStyle>
          <a:p>
            <a:endParaRPr lang="en-US" dirty="0"/>
          </a:p>
        </p:txBody>
      </p:sp>
      <p:sp>
        <p:nvSpPr>
          <p:cNvPr id="23" name="Picture Placeholder 8">
            <a:extLst>
              <a:ext uri="{FF2B5EF4-FFF2-40B4-BE49-F238E27FC236}">
                <a16:creationId xmlns:a16="http://schemas.microsoft.com/office/drawing/2014/main" id="{1E3B5888-98ED-48E4-8AA8-5BAB43F8516C}"/>
              </a:ext>
            </a:extLst>
          </p:cNvPr>
          <p:cNvSpPr>
            <a:spLocks noGrp="1"/>
          </p:cNvSpPr>
          <p:nvPr>
            <p:ph type="pic" sz="quarter" idx="19"/>
          </p:nvPr>
        </p:nvSpPr>
        <p:spPr>
          <a:xfrm>
            <a:off x="8174736" y="4087368"/>
            <a:ext cx="1499616" cy="2194560"/>
          </a:xfrm>
          <a:prstGeom prst="rect">
            <a:avLst/>
          </a:prstGeom>
        </p:spPr>
        <p:txBody>
          <a:bodyPr/>
          <a:lstStyle>
            <a:lvl1pPr>
              <a:defRPr sz="2000"/>
            </a:lvl1pPr>
          </a:lstStyle>
          <a:p>
            <a:endParaRPr lang="en-US" dirty="0"/>
          </a:p>
        </p:txBody>
      </p:sp>
      <p:sp>
        <p:nvSpPr>
          <p:cNvPr id="24" name="Picture Placeholder 8">
            <a:extLst>
              <a:ext uri="{FF2B5EF4-FFF2-40B4-BE49-F238E27FC236}">
                <a16:creationId xmlns:a16="http://schemas.microsoft.com/office/drawing/2014/main" id="{569C9EE3-34D1-4DE0-B06C-2F6212F7C329}"/>
              </a:ext>
            </a:extLst>
          </p:cNvPr>
          <p:cNvSpPr>
            <a:spLocks noGrp="1"/>
          </p:cNvSpPr>
          <p:nvPr>
            <p:ph type="pic" sz="quarter" idx="20"/>
          </p:nvPr>
        </p:nvSpPr>
        <p:spPr>
          <a:xfrm>
            <a:off x="10122408" y="4087368"/>
            <a:ext cx="1499616" cy="2194560"/>
          </a:xfrm>
          <a:prstGeom prst="rect">
            <a:avLst/>
          </a:prstGeom>
        </p:spPr>
        <p:txBody>
          <a:bodyPr/>
          <a:lstStyle>
            <a:lvl1pPr>
              <a:defRPr sz="2000"/>
            </a:lvl1pPr>
          </a:lstStyle>
          <a:p>
            <a:endParaRPr lang="en-US" dirty="0"/>
          </a:p>
        </p:txBody>
      </p:sp>
    </p:spTree>
    <p:extLst>
      <p:ext uri="{BB962C8B-B14F-4D97-AF65-F5344CB8AC3E}">
        <p14:creationId xmlns:p14="http://schemas.microsoft.com/office/powerpoint/2010/main" val="15539207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mmersive palette Star of the show">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462B86F-90E5-425E-9F83-8477D8111E1D}"/>
              </a:ext>
            </a:extLst>
          </p:cNvPr>
          <p:cNvSpPr/>
          <p:nvPr userDrawn="1"/>
        </p:nvSpPr>
        <p:spPr>
          <a:xfrm>
            <a:off x="0" y="495300"/>
            <a:ext cx="6057900" cy="13335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F5269853-3C2C-4F9C-B1BB-E00F7A1DB9E1}"/>
              </a:ext>
            </a:extLst>
          </p:cNvPr>
          <p:cNvSpPr/>
          <p:nvPr userDrawn="1"/>
        </p:nvSpPr>
        <p:spPr>
          <a:xfrm>
            <a:off x="6530703" y="495300"/>
            <a:ext cx="2931587" cy="26289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93759D58-52AF-4785-8A33-F528F46D88A3}"/>
              </a:ext>
            </a:extLst>
          </p:cNvPr>
          <p:cNvSpPr/>
          <p:nvPr userDrawn="1"/>
        </p:nvSpPr>
        <p:spPr>
          <a:xfrm>
            <a:off x="8852618" y="3863713"/>
            <a:ext cx="2921000" cy="2590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6AD3E0F4-EC0D-43C2-AC84-A53134C8566E}"/>
              </a:ext>
            </a:extLst>
          </p:cNvPr>
          <p:cNvSpPr/>
          <p:nvPr userDrawn="1"/>
        </p:nvSpPr>
        <p:spPr>
          <a:xfrm>
            <a:off x="228600" y="241300"/>
            <a:ext cx="11772900" cy="6400800"/>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199" y="914400"/>
            <a:ext cx="5638801" cy="1572126"/>
          </a:xfrm>
        </p:spPr>
        <p:txBody>
          <a:bodyPr anchor="t" anchorCtr="0">
            <a:noAutofit/>
          </a:bodyPr>
          <a:lstStyle>
            <a:lvl1pPr>
              <a:defRPr>
                <a:solidFill>
                  <a:schemeClr val="tx1"/>
                </a:solidFill>
              </a:defRPr>
            </a:lvl1pPr>
          </a:lstStyle>
          <a:p>
            <a:r>
              <a:rPr lang="en-US" dirty="0"/>
              <a:t>Click to edit Master title style</a:t>
            </a:r>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457200" y="2489200"/>
            <a:ext cx="5202936" cy="3547872"/>
          </a:xfrm>
          <a:prstGeom prst="rect">
            <a:avLst/>
          </a:prstGeom>
        </p:spPr>
        <p:txBody>
          <a:bodyPr/>
          <a:lstStyle>
            <a:lvl1pPr marL="0" indent="0">
              <a:lnSpc>
                <a:spcPts val="3000"/>
              </a:lnSpc>
              <a:spcBef>
                <a:spcPts val="0"/>
              </a:spcBef>
              <a:buNone/>
              <a:defRPr sz="1800">
                <a:solidFill>
                  <a:schemeClr val="tx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Click to edit text</a:t>
            </a:r>
          </a:p>
        </p:txBody>
      </p:sp>
      <p:sp>
        <p:nvSpPr>
          <p:cNvPr id="7" name="Picture Placeholder 6">
            <a:extLst>
              <a:ext uri="{FF2B5EF4-FFF2-40B4-BE49-F238E27FC236}">
                <a16:creationId xmlns:a16="http://schemas.microsoft.com/office/drawing/2014/main" id="{9A66F217-0E52-4AD8-82BA-AB332C59638C}"/>
              </a:ext>
            </a:extLst>
          </p:cNvPr>
          <p:cNvSpPr>
            <a:spLocks noGrp="1"/>
          </p:cNvSpPr>
          <p:nvPr>
            <p:ph type="pic" sz="quarter" idx="15"/>
          </p:nvPr>
        </p:nvSpPr>
        <p:spPr>
          <a:xfrm>
            <a:off x="6997700" y="914400"/>
            <a:ext cx="4334256" cy="5093208"/>
          </a:xfrm>
          <a:prstGeom prst="rect">
            <a:avLst/>
          </a:prstGeom>
          <a:solidFill>
            <a:schemeClr val="accent3"/>
          </a:solidFill>
        </p:spPr>
        <p:txBody>
          <a:bodyPr anchor="ctr"/>
          <a:lstStyle>
            <a:lvl1pPr marL="0" indent="0" algn="ctr">
              <a:buNone/>
              <a:defRPr/>
            </a:lvl1pPr>
          </a:lstStyle>
          <a:p>
            <a:endParaRPr lang="en-US" dirty="0"/>
          </a:p>
        </p:txBody>
      </p:sp>
    </p:spTree>
    <p:extLst>
      <p:ext uri="{BB962C8B-B14F-4D97-AF65-F5344CB8AC3E}">
        <p14:creationId xmlns:p14="http://schemas.microsoft.com/office/powerpoint/2010/main" val="3180366801"/>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7.xml"/><Relationship Id="rId1" Type="http://schemas.openxmlformats.org/officeDocument/2006/relationships/slideLayout" Target="../slideLayouts/slideLayout6.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9.xml"/><Relationship Id="rId1" Type="http://schemas.openxmlformats.org/officeDocument/2006/relationships/slideLayout" Target="../slideLayouts/slideLayout8.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theme" Target="../theme/theme4.xml"/><Relationship Id="rId5" Type="http://schemas.openxmlformats.org/officeDocument/2006/relationships/slideLayout" Target="../slideLayouts/slideLayout14.xml"/><Relationship Id="rId4"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80DF88-AC53-41A3-8067-D7E6D5DB195F}"/>
              </a:ext>
            </a:extLst>
          </p:cNvPr>
          <p:cNvSpPr>
            <a:spLocks noGrp="1"/>
          </p:cNvSpPr>
          <p:nvPr>
            <p:ph type="title"/>
          </p:nvPr>
        </p:nvSpPr>
        <p:spPr>
          <a:xfrm>
            <a:off x="457199" y="914400"/>
            <a:ext cx="11174819" cy="903767"/>
          </a:xfrm>
          <a:prstGeom prst="rect">
            <a:avLst/>
          </a:prstGeom>
        </p:spPr>
        <p:txBody>
          <a:bodyPr vert="horz" lIns="91440" tIns="45720" rIns="91440" bIns="45720" rtlCol="0" anchor="ctr">
            <a:normAutofit/>
          </a:bodyPr>
          <a:lstStyle/>
          <a:p>
            <a:r>
              <a:rPr lang="en-US"/>
              <a:t>Click to edit Master title style</a:t>
            </a:r>
          </a:p>
        </p:txBody>
      </p:sp>
      <p:sp>
        <p:nvSpPr>
          <p:cNvPr id="4" name="Date Placeholder 3">
            <a:extLst>
              <a:ext uri="{FF2B5EF4-FFF2-40B4-BE49-F238E27FC236}">
                <a16:creationId xmlns:a16="http://schemas.microsoft.com/office/drawing/2014/main" id="{EA4755C1-18CC-4FD3-A030-3DAF469919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310904-DE8F-4B8E-99C6-5AFA03672FFA}" type="datetimeFigureOut">
              <a:rPr lang="en-US" smtClean="0"/>
              <a:t>7/31/2022</a:t>
            </a:fld>
            <a:endParaRPr lang="en-US" dirty="0"/>
          </a:p>
        </p:txBody>
      </p:sp>
      <p:sp>
        <p:nvSpPr>
          <p:cNvPr id="5" name="Footer Placeholder 4">
            <a:extLst>
              <a:ext uri="{FF2B5EF4-FFF2-40B4-BE49-F238E27FC236}">
                <a16:creationId xmlns:a16="http://schemas.microsoft.com/office/drawing/2014/main" id="{A8E029F1-B791-445F-A184-90CC7A1BEC1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5AD98767-7C9E-42DE-9782-D932A0FF1BF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C5FADE3-B84E-4AF7-91CC-AB47E1A43619}" type="slidenum">
              <a:rPr lang="en-US" smtClean="0"/>
              <a:t>‹#›</a:t>
            </a:fld>
            <a:endParaRPr lang="en-US" dirty="0"/>
          </a:p>
        </p:txBody>
      </p:sp>
    </p:spTree>
    <p:extLst>
      <p:ext uri="{BB962C8B-B14F-4D97-AF65-F5344CB8AC3E}">
        <p14:creationId xmlns:p14="http://schemas.microsoft.com/office/powerpoint/2010/main" val="2263488725"/>
      </p:ext>
    </p:extLst>
  </p:cSld>
  <p:clrMap bg1="lt1" tx1="dk1" bg2="lt2" tx2="dk2" accent1="accent1" accent2="accent2" accent3="accent3" accent4="accent4" accent5="accent5" accent6="accent6" hlink="hlink" folHlink="folHlink"/>
  <p:sldLayoutIdLst>
    <p:sldLayoutId id="2147483688" r:id="rId1"/>
    <p:sldLayoutId id="2147483700" r:id="rId2"/>
    <p:sldLayoutId id="2147483701" r:id="rId3"/>
    <p:sldLayoutId id="2147483702" r:id="rId4"/>
    <p:sldLayoutId id="2147483662" r:id="rId5"/>
  </p:sldLayoutIdLst>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112" userDrawn="1">
          <p15:clr>
            <a:srgbClr val="F26B43"/>
          </p15:clr>
        </p15:guide>
        <p15:guide id="2" pos="2568" userDrawn="1">
          <p15:clr>
            <a:srgbClr val="F26B43"/>
          </p15:clr>
        </p15:guide>
        <p15:guide id="3" pos="288" userDrawn="1">
          <p15:clr>
            <a:srgbClr val="5ACBF0"/>
          </p15:clr>
        </p15:guide>
        <p15:guide id="4" pos="7392" userDrawn="1">
          <p15:clr>
            <a:srgbClr val="5ACBF0"/>
          </p15:clr>
        </p15:guide>
        <p15:guide id="5" orient="horz" pos="576" userDrawn="1">
          <p15:clr>
            <a:srgbClr val="5ACBF0"/>
          </p15:clr>
        </p15:guide>
        <p15:guide id="6" orient="horz" pos="3744"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80DF88-AC53-41A3-8067-D7E6D5DB195F}"/>
              </a:ext>
            </a:extLst>
          </p:cNvPr>
          <p:cNvSpPr>
            <a:spLocks noGrp="1"/>
          </p:cNvSpPr>
          <p:nvPr>
            <p:ph type="title"/>
          </p:nvPr>
        </p:nvSpPr>
        <p:spPr>
          <a:xfrm>
            <a:off x="457199" y="914400"/>
            <a:ext cx="11174819" cy="903767"/>
          </a:xfrm>
          <a:prstGeom prst="rect">
            <a:avLst/>
          </a:prstGeom>
        </p:spPr>
        <p:txBody>
          <a:bodyPr vert="horz" lIns="91440" tIns="45720" rIns="91440" bIns="45720" rtlCol="0" anchor="ctr">
            <a:normAutofit/>
          </a:bodyPr>
          <a:lstStyle/>
          <a:p>
            <a:r>
              <a:rPr lang="en-US"/>
              <a:t>Click to edit Master title style</a:t>
            </a:r>
          </a:p>
        </p:txBody>
      </p:sp>
      <p:sp>
        <p:nvSpPr>
          <p:cNvPr id="4" name="Date Placeholder 3">
            <a:extLst>
              <a:ext uri="{FF2B5EF4-FFF2-40B4-BE49-F238E27FC236}">
                <a16:creationId xmlns:a16="http://schemas.microsoft.com/office/drawing/2014/main" id="{EA4755C1-18CC-4FD3-A030-3DAF469919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310904-DE8F-4B8E-99C6-5AFA03672FFA}" type="datetimeFigureOut">
              <a:rPr lang="en-US" smtClean="0"/>
              <a:t>7/31/2022</a:t>
            </a:fld>
            <a:endParaRPr lang="en-US" dirty="0"/>
          </a:p>
        </p:txBody>
      </p:sp>
      <p:sp>
        <p:nvSpPr>
          <p:cNvPr id="5" name="Footer Placeholder 4">
            <a:extLst>
              <a:ext uri="{FF2B5EF4-FFF2-40B4-BE49-F238E27FC236}">
                <a16:creationId xmlns:a16="http://schemas.microsoft.com/office/drawing/2014/main" id="{A8E029F1-B791-445F-A184-90CC7A1BEC1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5AD98767-7C9E-42DE-9782-D932A0FF1BF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C5FADE3-B84E-4AF7-91CC-AB47E1A43619}" type="slidenum">
              <a:rPr lang="en-US" smtClean="0"/>
              <a:t>‹#›</a:t>
            </a:fld>
            <a:endParaRPr lang="en-US" dirty="0"/>
          </a:p>
        </p:txBody>
      </p:sp>
    </p:spTree>
    <p:extLst>
      <p:ext uri="{BB962C8B-B14F-4D97-AF65-F5344CB8AC3E}">
        <p14:creationId xmlns:p14="http://schemas.microsoft.com/office/powerpoint/2010/main" val="2911603562"/>
      </p:ext>
    </p:extLst>
  </p:cSld>
  <p:clrMap bg1="lt1" tx1="dk1" bg2="lt2" tx2="dk2" accent1="accent1" accent2="accent2" accent3="accent3" accent4="accent4" accent5="accent5" accent6="accent6" hlink="hlink" folHlink="folHlink"/>
  <p:sldLayoutIdLst>
    <p:sldLayoutId id="2147483729" r:id="rId1"/>
    <p:sldLayoutId id="2147483711" r:id="rId2"/>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112" userDrawn="1">
          <p15:clr>
            <a:srgbClr val="F26B43"/>
          </p15:clr>
        </p15:guide>
        <p15:guide id="2" pos="2568" userDrawn="1">
          <p15:clr>
            <a:srgbClr val="F26B43"/>
          </p15:clr>
        </p15:guide>
        <p15:guide id="3" pos="288" userDrawn="1">
          <p15:clr>
            <a:srgbClr val="5ACBF0"/>
          </p15:clr>
        </p15:guide>
        <p15:guide id="4" pos="7392" userDrawn="1">
          <p15:clr>
            <a:srgbClr val="5ACBF0"/>
          </p15:clr>
        </p15:guide>
        <p15:guide id="5" orient="horz" pos="576" userDrawn="1">
          <p15:clr>
            <a:srgbClr val="5ACBF0"/>
          </p15:clr>
        </p15:guide>
        <p15:guide id="6" orient="horz" pos="3744" userDrawn="1">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80DF88-AC53-41A3-8067-D7E6D5DB195F}"/>
              </a:ext>
            </a:extLst>
          </p:cNvPr>
          <p:cNvSpPr>
            <a:spLocks noGrp="1"/>
          </p:cNvSpPr>
          <p:nvPr>
            <p:ph type="title"/>
          </p:nvPr>
        </p:nvSpPr>
        <p:spPr>
          <a:xfrm>
            <a:off x="457199" y="914400"/>
            <a:ext cx="11174819" cy="903767"/>
          </a:xfrm>
          <a:prstGeom prst="rect">
            <a:avLst/>
          </a:prstGeom>
        </p:spPr>
        <p:txBody>
          <a:bodyPr vert="horz" lIns="91440" tIns="45720" rIns="91440" bIns="45720" rtlCol="0" anchor="ctr">
            <a:normAutofit/>
          </a:bodyPr>
          <a:lstStyle/>
          <a:p>
            <a:r>
              <a:rPr lang="en-US"/>
              <a:t>Click to edit Master title style</a:t>
            </a:r>
          </a:p>
        </p:txBody>
      </p:sp>
      <p:sp>
        <p:nvSpPr>
          <p:cNvPr id="4" name="Date Placeholder 3">
            <a:extLst>
              <a:ext uri="{FF2B5EF4-FFF2-40B4-BE49-F238E27FC236}">
                <a16:creationId xmlns:a16="http://schemas.microsoft.com/office/drawing/2014/main" id="{EA4755C1-18CC-4FD3-A030-3DAF469919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310904-DE8F-4B8E-99C6-5AFA03672FFA}" type="datetimeFigureOut">
              <a:rPr lang="en-US" smtClean="0"/>
              <a:t>7/31/2022</a:t>
            </a:fld>
            <a:endParaRPr lang="en-US" dirty="0"/>
          </a:p>
        </p:txBody>
      </p:sp>
      <p:sp>
        <p:nvSpPr>
          <p:cNvPr id="5" name="Footer Placeholder 4">
            <a:extLst>
              <a:ext uri="{FF2B5EF4-FFF2-40B4-BE49-F238E27FC236}">
                <a16:creationId xmlns:a16="http://schemas.microsoft.com/office/drawing/2014/main" id="{A8E029F1-B791-445F-A184-90CC7A1BEC1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5AD98767-7C9E-42DE-9782-D932A0FF1BF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C5FADE3-B84E-4AF7-91CC-AB47E1A43619}" type="slidenum">
              <a:rPr lang="en-US" smtClean="0"/>
              <a:t>‹#›</a:t>
            </a:fld>
            <a:endParaRPr lang="en-US" dirty="0"/>
          </a:p>
        </p:txBody>
      </p:sp>
    </p:spTree>
    <p:extLst>
      <p:ext uri="{BB962C8B-B14F-4D97-AF65-F5344CB8AC3E}">
        <p14:creationId xmlns:p14="http://schemas.microsoft.com/office/powerpoint/2010/main" val="1044508539"/>
      </p:ext>
    </p:extLst>
  </p:cSld>
  <p:clrMap bg1="lt1" tx1="dk1" bg2="lt2" tx2="dk2" accent1="accent1" accent2="accent2" accent3="accent3" accent4="accent4" accent5="accent5" accent6="accent6" hlink="hlink" folHlink="folHlink"/>
  <p:sldLayoutIdLst>
    <p:sldLayoutId id="2147483730" r:id="rId1"/>
    <p:sldLayoutId id="2147483723" r:id="rId2"/>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112" userDrawn="1">
          <p15:clr>
            <a:srgbClr val="F26B43"/>
          </p15:clr>
        </p15:guide>
        <p15:guide id="2" pos="2568" userDrawn="1">
          <p15:clr>
            <a:srgbClr val="F26B43"/>
          </p15:clr>
        </p15:guide>
        <p15:guide id="3" pos="288" userDrawn="1">
          <p15:clr>
            <a:srgbClr val="5ACBF0"/>
          </p15:clr>
        </p15:guide>
        <p15:guide id="4" pos="7392" userDrawn="1">
          <p15:clr>
            <a:srgbClr val="5ACBF0"/>
          </p15:clr>
        </p15:guide>
        <p15:guide id="5" orient="horz" pos="576" userDrawn="1">
          <p15:clr>
            <a:srgbClr val="5ACBF0"/>
          </p15:clr>
        </p15:guide>
        <p15:guide id="6" orient="horz" pos="3744" userDrawn="1">
          <p15:clr>
            <a:srgbClr val="5ACBF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80DF88-AC53-41A3-8067-D7E6D5DB195F}"/>
              </a:ext>
            </a:extLst>
          </p:cNvPr>
          <p:cNvSpPr>
            <a:spLocks noGrp="1"/>
          </p:cNvSpPr>
          <p:nvPr>
            <p:ph type="title"/>
          </p:nvPr>
        </p:nvSpPr>
        <p:spPr>
          <a:xfrm>
            <a:off x="457199" y="914400"/>
            <a:ext cx="11174819" cy="903767"/>
          </a:xfrm>
          <a:prstGeom prst="rect">
            <a:avLst/>
          </a:prstGeom>
        </p:spPr>
        <p:txBody>
          <a:bodyPr vert="horz" lIns="91440" tIns="45720" rIns="91440" bIns="45720" rtlCol="0" anchor="ctr">
            <a:normAutofit/>
          </a:bodyPr>
          <a:lstStyle/>
          <a:p>
            <a:r>
              <a:rPr lang="en-US"/>
              <a:t>Click to edit Master title style</a:t>
            </a:r>
          </a:p>
        </p:txBody>
      </p:sp>
      <p:sp>
        <p:nvSpPr>
          <p:cNvPr id="4" name="Date Placeholder 3">
            <a:extLst>
              <a:ext uri="{FF2B5EF4-FFF2-40B4-BE49-F238E27FC236}">
                <a16:creationId xmlns:a16="http://schemas.microsoft.com/office/drawing/2014/main" id="{EA4755C1-18CC-4FD3-A030-3DAF469919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310904-DE8F-4B8E-99C6-5AFA03672FFA}" type="datetimeFigureOut">
              <a:rPr lang="en-US" smtClean="0"/>
              <a:t>7/31/2022</a:t>
            </a:fld>
            <a:endParaRPr lang="en-US" dirty="0"/>
          </a:p>
        </p:txBody>
      </p:sp>
      <p:sp>
        <p:nvSpPr>
          <p:cNvPr id="5" name="Footer Placeholder 4">
            <a:extLst>
              <a:ext uri="{FF2B5EF4-FFF2-40B4-BE49-F238E27FC236}">
                <a16:creationId xmlns:a16="http://schemas.microsoft.com/office/drawing/2014/main" id="{A8E029F1-B791-445F-A184-90CC7A1BEC1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5AD98767-7C9E-42DE-9782-D932A0FF1BF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C5FADE3-B84E-4AF7-91CC-AB47E1A43619}" type="slidenum">
              <a:rPr lang="en-US" smtClean="0"/>
              <a:t>‹#›</a:t>
            </a:fld>
            <a:endParaRPr lang="en-US" dirty="0"/>
          </a:p>
        </p:txBody>
      </p:sp>
    </p:spTree>
    <p:extLst>
      <p:ext uri="{BB962C8B-B14F-4D97-AF65-F5344CB8AC3E}">
        <p14:creationId xmlns:p14="http://schemas.microsoft.com/office/powerpoint/2010/main" val="2032013640"/>
      </p:ext>
    </p:extLst>
  </p:cSld>
  <p:clrMap bg1="lt1" tx1="dk1" bg2="lt2" tx2="dk2" accent1="accent1" accent2="accent2" accent3="accent3" accent4="accent4" accent5="accent5" accent6="accent6" hlink="hlink" folHlink="folHlink"/>
  <p:sldLayoutIdLst>
    <p:sldLayoutId id="2147483731" r:id="rId1"/>
    <p:sldLayoutId id="2147483704" r:id="rId2"/>
    <p:sldLayoutId id="2147483732" r:id="rId3"/>
    <p:sldLayoutId id="2147483733" r:id="rId4"/>
    <p:sldLayoutId id="2147483736" r:id="rId5"/>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112" userDrawn="1">
          <p15:clr>
            <a:srgbClr val="F26B43"/>
          </p15:clr>
        </p15:guide>
        <p15:guide id="2" pos="2568" userDrawn="1">
          <p15:clr>
            <a:srgbClr val="F26B43"/>
          </p15:clr>
        </p15:guide>
        <p15:guide id="3" pos="288" userDrawn="1">
          <p15:clr>
            <a:srgbClr val="5ACBF0"/>
          </p15:clr>
        </p15:guide>
        <p15:guide id="4" pos="7392" userDrawn="1">
          <p15:clr>
            <a:srgbClr val="5ACBF0"/>
          </p15:clr>
        </p15:guide>
        <p15:guide id="5" orient="horz" pos="576" userDrawn="1">
          <p15:clr>
            <a:srgbClr val="5ACBF0"/>
          </p15:clr>
        </p15:guide>
        <p15:guide id="6" orient="horz" pos="3744" userDrawn="1">
          <p15:clr>
            <a:srgbClr val="5ACBF0"/>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customXml" Target="../ink/ink3.xml"/><Relationship Id="rId3" Type="http://schemas.openxmlformats.org/officeDocument/2006/relationships/image" Target="../media/image1.jpeg"/><Relationship Id="rId7" Type="http://schemas.openxmlformats.org/officeDocument/2006/relationships/image" Target="../media/image3.png"/><Relationship Id="rId12" Type="http://schemas.openxmlformats.org/officeDocument/2006/relationships/customXml" Target="../ink/ink6.xml"/><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customXml" Target="../ink/ink2.xml"/><Relationship Id="rId11" Type="http://schemas.openxmlformats.org/officeDocument/2006/relationships/image" Target="../media/image4.png"/><Relationship Id="rId5" Type="http://schemas.openxmlformats.org/officeDocument/2006/relationships/image" Target="../media/image2.png"/><Relationship Id="rId10" Type="http://schemas.openxmlformats.org/officeDocument/2006/relationships/customXml" Target="../ink/ink5.xml"/><Relationship Id="rId4" Type="http://schemas.openxmlformats.org/officeDocument/2006/relationships/customXml" Target="../ink/ink1.xml"/><Relationship Id="rId9" Type="http://schemas.openxmlformats.org/officeDocument/2006/relationships/customXml" Target="../ink/ink4.xml"/></Relationships>
</file>

<file path=ppt/slides/_rels/slide1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xml"/><Relationship Id="rId1" Type="http://schemas.openxmlformats.org/officeDocument/2006/relationships/slideLayout" Target="../slideLayouts/slideLayout13.xml"/><Relationship Id="rId5" Type="http://schemas.openxmlformats.org/officeDocument/2006/relationships/image" Target="../media/image11.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openxmlformats.org/officeDocument/2006/relationships/image" Target="../media/image13.png"/><Relationship Id="rId5" Type="http://schemas.openxmlformats.org/officeDocument/2006/relationships/image" Target="../media/image9.png"/><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5.xml"/><Relationship Id="rId1" Type="http://schemas.openxmlformats.org/officeDocument/2006/relationships/slideLayout" Target="../slideLayouts/slideLayout13.xml"/><Relationship Id="rId6" Type="http://schemas.openxmlformats.org/officeDocument/2006/relationships/image" Target="../media/image15.png"/><Relationship Id="rId5" Type="http://schemas.openxmlformats.org/officeDocument/2006/relationships/image" Target="../media/image9.png"/><Relationship Id="rId4" Type="http://schemas.openxmlformats.org/officeDocument/2006/relationships/image" Target="../media/image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6.xml"/><Relationship Id="rId1" Type="http://schemas.openxmlformats.org/officeDocument/2006/relationships/slideLayout" Target="../slideLayouts/slideLayout13.xml"/><Relationship Id="rId6" Type="http://schemas.openxmlformats.org/officeDocument/2006/relationships/image" Target="../media/image17.png"/><Relationship Id="rId5" Type="http://schemas.openxmlformats.org/officeDocument/2006/relationships/image" Target="../media/image9.png"/><Relationship Id="rId4" Type="http://schemas.openxmlformats.org/officeDocument/2006/relationships/image" Target="../media/image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7.xml"/><Relationship Id="rId1" Type="http://schemas.openxmlformats.org/officeDocument/2006/relationships/slideLayout" Target="../slideLayouts/slideLayout13.xml"/><Relationship Id="rId6" Type="http://schemas.openxmlformats.org/officeDocument/2006/relationships/image" Target="../media/image21.png"/><Relationship Id="rId5" Type="http://schemas.openxmlformats.org/officeDocument/2006/relationships/image" Target="../media/image9.png"/><Relationship Id="rId4" Type="http://schemas.openxmlformats.org/officeDocument/2006/relationships/image" Target="../media/image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8.xml"/><Relationship Id="rId1" Type="http://schemas.openxmlformats.org/officeDocument/2006/relationships/slideLayout" Target="../slideLayouts/slideLayout13.xml"/><Relationship Id="rId6" Type="http://schemas.openxmlformats.org/officeDocument/2006/relationships/image" Target="../media/image24.png"/><Relationship Id="rId5" Type="http://schemas.openxmlformats.org/officeDocument/2006/relationships/image" Target="../media/image9.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9.xml"/><Relationship Id="rId1" Type="http://schemas.openxmlformats.org/officeDocument/2006/relationships/slideLayout" Target="../slideLayouts/slideLayout13.xml"/><Relationship Id="rId6" Type="http://schemas.openxmlformats.org/officeDocument/2006/relationships/image" Target="../media/image29.png"/><Relationship Id="rId5" Type="http://schemas.openxmlformats.org/officeDocument/2006/relationships/image" Target="../media/image9.png"/><Relationship Id="rId4" Type="http://schemas.openxmlformats.org/officeDocument/2006/relationships/image" Target="../media/image8.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13.xml"/><Relationship Id="rId5" Type="http://schemas.openxmlformats.org/officeDocument/2006/relationships/image" Target="../media/image9.png"/><Relationship Id="rId4" Type="http://schemas.openxmlformats.org/officeDocument/2006/relationships/image" Target="../media/image8.png"/></Relationships>
</file>

<file path=ppt/slides/_rels/slide5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8" Type="http://schemas.openxmlformats.org/officeDocument/2006/relationships/customXml" Target="../ink/ink12.xml"/><Relationship Id="rId13" Type="http://schemas.openxmlformats.org/officeDocument/2006/relationships/customXml" Target="../ink/ink17.xml"/><Relationship Id="rId18" Type="http://schemas.openxmlformats.org/officeDocument/2006/relationships/customXml" Target="../ink/ink22.xml"/><Relationship Id="rId3" Type="http://schemas.openxmlformats.org/officeDocument/2006/relationships/image" Target="../media/image3.png"/><Relationship Id="rId21" Type="http://schemas.openxmlformats.org/officeDocument/2006/relationships/customXml" Target="../ink/ink25.xml"/><Relationship Id="rId7" Type="http://schemas.openxmlformats.org/officeDocument/2006/relationships/customXml" Target="../ink/ink11.xml"/><Relationship Id="rId12" Type="http://schemas.openxmlformats.org/officeDocument/2006/relationships/customXml" Target="../ink/ink16.xml"/><Relationship Id="rId17" Type="http://schemas.openxmlformats.org/officeDocument/2006/relationships/customXml" Target="../ink/ink21.xml"/><Relationship Id="rId25" Type="http://schemas.openxmlformats.org/officeDocument/2006/relationships/customXml" Target="../ink/ink29.xml"/><Relationship Id="rId2" Type="http://schemas.openxmlformats.org/officeDocument/2006/relationships/customXml" Target="../ink/ink7.xml"/><Relationship Id="rId16" Type="http://schemas.openxmlformats.org/officeDocument/2006/relationships/customXml" Target="../ink/ink20.xml"/><Relationship Id="rId20" Type="http://schemas.openxmlformats.org/officeDocument/2006/relationships/customXml" Target="../ink/ink24.xml"/><Relationship Id="rId1" Type="http://schemas.openxmlformats.org/officeDocument/2006/relationships/slideLayout" Target="../slideLayouts/slideLayout14.xml"/><Relationship Id="rId6" Type="http://schemas.openxmlformats.org/officeDocument/2006/relationships/customXml" Target="../ink/ink10.xml"/><Relationship Id="rId11" Type="http://schemas.openxmlformats.org/officeDocument/2006/relationships/customXml" Target="../ink/ink15.xml"/><Relationship Id="rId24" Type="http://schemas.openxmlformats.org/officeDocument/2006/relationships/customXml" Target="../ink/ink28.xml"/><Relationship Id="rId5" Type="http://schemas.openxmlformats.org/officeDocument/2006/relationships/customXml" Target="../ink/ink9.xml"/><Relationship Id="rId15" Type="http://schemas.openxmlformats.org/officeDocument/2006/relationships/customXml" Target="../ink/ink19.xml"/><Relationship Id="rId23" Type="http://schemas.openxmlformats.org/officeDocument/2006/relationships/customXml" Target="../ink/ink27.xml"/><Relationship Id="rId10" Type="http://schemas.openxmlformats.org/officeDocument/2006/relationships/customXml" Target="../ink/ink14.xml"/><Relationship Id="rId19" Type="http://schemas.openxmlformats.org/officeDocument/2006/relationships/customXml" Target="../ink/ink23.xml"/><Relationship Id="rId4" Type="http://schemas.openxmlformats.org/officeDocument/2006/relationships/customXml" Target="../ink/ink8.xml"/><Relationship Id="rId9" Type="http://schemas.openxmlformats.org/officeDocument/2006/relationships/customXml" Target="../ink/ink13.xml"/><Relationship Id="rId14" Type="http://schemas.openxmlformats.org/officeDocument/2006/relationships/customXml" Target="../ink/ink18.xml"/><Relationship Id="rId22" Type="http://schemas.openxmlformats.org/officeDocument/2006/relationships/customXml" Target="../ink/ink2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Abstract image of curvy lines">
            <a:extLst>
              <a:ext uri="{FF2B5EF4-FFF2-40B4-BE49-F238E27FC236}">
                <a16:creationId xmlns:a16="http://schemas.microsoft.com/office/drawing/2014/main" id="{81F59575-96AE-45B0-B1FB-3CFC139E9D12}"/>
              </a:ext>
            </a:extLst>
          </p:cNvPr>
          <p:cNvPicPr>
            <a:picLocks noGrp="1" noChangeAspect="1"/>
          </p:cNvPicPr>
          <p:nvPr>
            <p:ph type="pic" sz="quarter" idx="13"/>
          </p:nvPr>
        </p:nvPicPr>
        <p:blipFill>
          <a:blip r:embed="rId3"/>
          <a:srcRect t="2" b="2"/>
          <a:stretch/>
        </p:blipFill>
        <p:spPr>
          <a:xfrm>
            <a:off x="0" y="0"/>
            <a:ext cx="12192000" cy="6858000"/>
          </a:xfrm>
        </p:spPr>
      </p:pic>
      <p:sp>
        <p:nvSpPr>
          <p:cNvPr id="4" name="Title 3">
            <a:extLst>
              <a:ext uri="{FF2B5EF4-FFF2-40B4-BE49-F238E27FC236}">
                <a16:creationId xmlns:a16="http://schemas.microsoft.com/office/drawing/2014/main" id="{08347D8D-E852-43D5-858E-2D01BE57FA93}"/>
              </a:ext>
            </a:extLst>
          </p:cNvPr>
          <p:cNvSpPr>
            <a:spLocks noGrp="1"/>
          </p:cNvSpPr>
          <p:nvPr>
            <p:ph type="title"/>
          </p:nvPr>
        </p:nvSpPr>
        <p:spPr>
          <a:xfrm>
            <a:off x="457199" y="1086375"/>
            <a:ext cx="9307585" cy="1472268"/>
          </a:xfrm>
        </p:spPr>
        <p:txBody>
          <a:bodyPr anchor="t" anchorCtr="0">
            <a:normAutofit/>
          </a:bodyPr>
          <a:lstStyle/>
          <a:p>
            <a:r>
              <a:rPr lang="en-US" dirty="0"/>
              <a:t>Literature survey – sarcasm detection</a:t>
            </a:r>
            <a:br>
              <a:rPr lang="en-US" dirty="0"/>
            </a:br>
            <a:r>
              <a:rPr lang="en-US" dirty="0"/>
              <a:t>July 2022</a:t>
            </a:r>
          </a:p>
        </p:txBody>
      </p:sp>
      <p:sp>
        <p:nvSpPr>
          <p:cNvPr id="5" name="Title 3">
            <a:extLst>
              <a:ext uri="{FF2B5EF4-FFF2-40B4-BE49-F238E27FC236}">
                <a16:creationId xmlns:a16="http://schemas.microsoft.com/office/drawing/2014/main" id="{34BC9287-E5E5-CA16-6999-289E5D3700AF}"/>
              </a:ext>
            </a:extLst>
          </p:cNvPr>
          <p:cNvSpPr txBox="1">
            <a:spLocks/>
          </p:cNvSpPr>
          <p:nvPr/>
        </p:nvSpPr>
        <p:spPr>
          <a:xfrm>
            <a:off x="6006518" y="4790114"/>
            <a:ext cx="5301842" cy="813732"/>
          </a:xfrm>
          <a:prstGeom prst="rect">
            <a:avLst/>
          </a:prstGeom>
        </p:spPr>
        <p:txBody>
          <a:bodyPr vert="horz" lIns="91440" tIns="45720" rIns="91440" bIns="45720" rtlCol="0" anchor="t" anchorCtr="0">
            <a:normAutofit/>
          </a:bodyPr>
          <a:lstStyle>
            <a:lvl1pPr algn="l" defTabSz="914400" rtl="0" eaLnBrk="1" latinLnBrk="0" hangingPunct="1">
              <a:lnSpc>
                <a:spcPts val="4600"/>
              </a:lnSpc>
              <a:spcBef>
                <a:spcPct val="0"/>
              </a:spcBef>
              <a:buNone/>
              <a:defRPr sz="3600" kern="1200" cap="all" baseline="0">
                <a:solidFill>
                  <a:schemeClr val="bg1"/>
                </a:solidFill>
                <a:latin typeface="+mj-lt"/>
                <a:ea typeface="+mj-ea"/>
                <a:cs typeface="+mj-cs"/>
              </a:defRPr>
            </a:lvl1pPr>
          </a:lstStyle>
          <a:p>
            <a:r>
              <a:rPr lang="en-US" sz="2000" dirty="0"/>
              <a:t>- Sanjeev </a:t>
            </a:r>
            <a:r>
              <a:rPr lang="en-US" sz="2000" dirty="0" err="1"/>
              <a:t>KUmar</a:t>
            </a:r>
            <a:endParaRPr lang="en-US" sz="2000" dirty="0"/>
          </a:p>
        </p:txBody>
      </p:sp>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BCE89642-5D1C-2203-02B2-F36C15FFB27B}"/>
                  </a:ext>
                </a:extLst>
              </p14:cNvPr>
              <p14:cNvContentPartPr/>
              <p14:nvPr/>
            </p14:nvContentPartPr>
            <p14:xfrm>
              <a:off x="3975969" y="1626896"/>
              <a:ext cx="360" cy="360"/>
            </p14:xfrm>
          </p:contentPart>
        </mc:Choice>
        <mc:Fallback xmlns="">
          <p:pic>
            <p:nvPicPr>
              <p:cNvPr id="2" name="Ink 1">
                <a:extLst>
                  <a:ext uri="{FF2B5EF4-FFF2-40B4-BE49-F238E27FC236}">
                    <a16:creationId xmlns:a16="http://schemas.microsoft.com/office/drawing/2014/main" id="{BCE89642-5D1C-2203-02B2-F36C15FFB27B}"/>
                  </a:ext>
                </a:extLst>
              </p:cNvPr>
              <p:cNvPicPr/>
              <p:nvPr/>
            </p:nvPicPr>
            <p:blipFill>
              <a:blip r:embed="rId5"/>
              <a:stretch>
                <a:fillRect/>
              </a:stretch>
            </p:blipFill>
            <p:spPr>
              <a:xfrm>
                <a:off x="3966969" y="1618256"/>
                <a:ext cx="18000" cy="18000"/>
              </a:xfrm>
              <a:prstGeom prst="rect">
                <a:avLst/>
              </a:prstGeom>
            </p:spPr>
          </p:pic>
        </mc:Fallback>
      </mc:AlternateContent>
      <p:grpSp>
        <p:nvGrpSpPr>
          <p:cNvPr id="9" name="Group 8">
            <a:extLst>
              <a:ext uri="{FF2B5EF4-FFF2-40B4-BE49-F238E27FC236}">
                <a16:creationId xmlns:a16="http://schemas.microsoft.com/office/drawing/2014/main" id="{5BEE8781-1F17-9428-6C81-62B0401921CC}"/>
              </a:ext>
            </a:extLst>
          </p:cNvPr>
          <p:cNvGrpSpPr/>
          <p:nvPr/>
        </p:nvGrpSpPr>
        <p:grpSpPr>
          <a:xfrm>
            <a:off x="3447472" y="1551656"/>
            <a:ext cx="360" cy="360"/>
            <a:chOff x="3447472" y="1551656"/>
            <a:chExt cx="360" cy="360"/>
          </a:xfrm>
        </p:grpSpPr>
        <mc:AlternateContent xmlns:mc="http://schemas.openxmlformats.org/markup-compatibility/2006" xmlns:p14="http://schemas.microsoft.com/office/powerpoint/2010/main">
          <mc:Choice Requires="p14">
            <p:contentPart p14:bwMode="auto" r:id="rId6">
              <p14:nvContentPartPr>
                <p14:cNvPr id="3" name="Ink 2">
                  <a:extLst>
                    <a:ext uri="{FF2B5EF4-FFF2-40B4-BE49-F238E27FC236}">
                      <a16:creationId xmlns:a16="http://schemas.microsoft.com/office/drawing/2014/main" id="{0419C894-1980-1AF2-9F5C-BC78A1BFB181}"/>
                    </a:ext>
                  </a:extLst>
                </p14:cNvPr>
                <p14:cNvContentPartPr/>
                <p14:nvPr/>
              </p14:nvContentPartPr>
              <p14:xfrm>
                <a:off x="3447472" y="1551656"/>
                <a:ext cx="360" cy="360"/>
              </p14:xfrm>
            </p:contentPart>
          </mc:Choice>
          <mc:Fallback xmlns="">
            <p:pic>
              <p:nvPicPr>
                <p:cNvPr id="3" name="Ink 2">
                  <a:extLst>
                    <a:ext uri="{FF2B5EF4-FFF2-40B4-BE49-F238E27FC236}">
                      <a16:creationId xmlns:a16="http://schemas.microsoft.com/office/drawing/2014/main" id="{0419C894-1980-1AF2-9F5C-BC78A1BFB181}"/>
                    </a:ext>
                  </a:extLst>
                </p:cNvPr>
                <p:cNvPicPr/>
                <p:nvPr/>
              </p:nvPicPr>
              <p:blipFill>
                <a:blip r:embed="rId7"/>
                <a:stretch>
                  <a:fillRect/>
                </a:stretch>
              </p:blipFill>
              <p:spPr>
                <a:xfrm>
                  <a:off x="3438832" y="1543016"/>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6" name="Ink 5">
                  <a:extLst>
                    <a:ext uri="{FF2B5EF4-FFF2-40B4-BE49-F238E27FC236}">
                      <a16:creationId xmlns:a16="http://schemas.microsoft.com/office/drawing/2014/main" id="{9A0B6A4A-A54D-3DD4-590A-28070B1AEDDB}"/>
                    </a:ext>
                  </a:extLst>
                </p14:cNvPr>
                <p14:cNvContentPartPr/>
                <p14:nvPr/>
              </p14:nvContentPartPr>
              <p14:xfrm>
                <a:off x="3447472" y="1551656"/>
                <a:ext cx="360" cy="360"/>
              </p14:xfrm>
            </p:contentPart>
          </mc:Choice>
          <mc:Fallback xmlns="">
            <p:pic>
              <p:nvPicPr>
                <p:cNvPr id="6" name="Ink 5">
                  <a:extLst>
                    <a:ext uri="{FF2B5EF4-FFF2-40B4-BE49-F238E27FC236}">
                      <a16:creationId xmlns:a16="http://schemas.microsoft.com/office/drawing/2014/main" id="{9A0B6A4A-A54D-3DD4-590A-28070B1AEDDB}"/>
                    </a:ext>
                  </a:extLst>
                </p:cNvPr>
                <p:cNvPicPr/>
                <p:nvPr/>
              </p:nvPicPr>
              <p:blipFill>
                <a:blip r:embed="rId7"/>
                <a:stretch>
                  <a:fillRect/>
                </a:stretch>
              </p:blipFill>
              <p:spPr>
                <a:xfrm>
                  <a:off x="3438832" y="1543016"/>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7" name="Ink 6">
                  <a:extLst>
                    <a:ext uri="{FF2B5EF4-FFF2-40B4-BE49-F238E27FC236}">
                      <a16:creationId xmlns:a16="http://schemas.microsoft.com/office/drawing/2014/main" id="{02703E71-A0DD-63FE-9D16-24278D765253}"/>
                    </a:ext>
                  </a:extLst>
                </p14:cNvPr>
                <p14:cNvContentPartPr/>
                <p14:nvPr/>
              </p14:nvContentPartPr>
              <p14:xfrm>
                <a:off x="3447472" y="1551656"/>
                <a:ext cx="360" cy="360"/>
              </p14:xfrm>
            </p:contentPart>
          </mc:Choice>
          <mc:Fallback xmlns="">
            <p:pic>
              <p:nvPicPr>
                <p:cNvPr id="7" name="Ink 6">
                  <a:extLst>
                    <a:ext uri="{FF2B5EF4-FFF2-40B4-BE49-F238E27FC236}">
                      <a16:creationId xmlns:a16="http://schemas.microsoft.com/office/drawing/2014/main" id="{02703E71-A0DD-63FE-9D16-24278D765253}"/>
                    </a:ext>
                  </a:extLst>
                </p:cNvPr>
                <p:cNvPicPr/>
                <p:nvPr/>
              </p:nvPicPr>
              <p:blipFill>
                <a:blip r:embed="rId7"/>
                <a:stretch>
                  <a:fillRect/>
                </a:stretch>
              </p:blipFill>
              <p:spPr>
                <a:xfrm>
                  <a:off x="3438832" y="1543016"/>
                  <a:ext cx="18000" cy="18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0">
            <p14:nvContentPartPr>
              <p14:cNvPr id="10" name="Ink 9">
                <a:extLst>
                  <a:ext uri="{FF2B5EF4-FFF2-40B4-BE49-F238E27FC236}">
                    <a16:creationId xmlns:a16="http://schemas.microsoft.com/office/drawing/2014/main" id="{E575D331-446D-9BC4-E4C3-933914A4BA3D}"/>
                  </a:ext>
                </a:extLst>
              </p14:cNvPr>
              <p14:cNvContentPartPr/>
              <p14:nvPr/>
            </p14:nvContentPartPr>
            <p14:xfrm>
              <a:off x="1409152" y="1157456"/>
              <a:ext cx="360" cy="360"/>
            </p14:xfrm>
          </p:contentPart>
        </mc:Choice>
        <mc:Fallback xmlns="">
          <p:pic>
            <p:nvPicPr>
              <p:cNvPr id="10" name="Ink 9">
                <a:extLst>
                  <a:ext uri="{FF2B5EF4-FFF2-40B4-BE49-F238E27FC236}">
                    <a16:creationId xmlns:a16="http://schemas.microsoft.com/office/drawing/2014/main" id="{E575D331-446D-9BC4-E4C3-933914A4BA3D}"/>
                  </a:ext>
                </a:extLst>
              </p:cNvPr>
              <p:cNvPicPr/>
              <p:nvPr/>
            </p:nvPicPr>
            <p:blipFill>
              <a:blip r:embed="rId11"/>
              <a:stretch>
                <a:fillRect/>
              </a:stretch>
            </p:blipFill>
            <p:spPr>
              <a:xfrm>
                <a:off x="1355512" y="1049456"/>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1" name="Ink 10">
                <a:extLst>
                  <a:ext uri="{FF2B5EF4-FFF2-40B4-BE49-F238E27FC236}">
                    <a16:creationId xmlns:a16="http://schemas.microsoft.com/office/drawing/2014/main" id="{A21ED6AB-5B76-88A1-E0CE-0DB9098343CF}"/>
                  </a:ext>
                </a:extLst>
              </p14:cNvPr>
              <p14:cNvContentPartPr/>
              <p14:nvPr/>
            </p14:nvContentPartPr>
            <p14:xfrm>
              <a:off x="2029792" y="1635176"/>
              <a:ext cx="360" cy="360"/>
            </p14:xfrm>
          </p:contentPart>
        </mc:Choice>
        <mc:Fallback xmlns="">
          <p:pic>
            <p:nvPicPr>
              <p:cNvPr id="11" name="Ink 10">
                <a:extLst>
                  <a:ext uri="{FF2B5EF4-FFF2-40B4-BE49-F238E27FC236}">
                    <a16:creationId xmlns:a16="http://schemas.microsoft.com/office/drawing/2014/main" id="{A21ED6AB-5B76-88A1-E0CE-0DB9098343CF}"/>
                  </a:ext>
                </a:extLst>
              </p:cNvPr>
              <p:cNvPicPr/>
              <p:nvPr/>
            </p:nvPicPr>
            <p:blipFill>
              <a:blip r:embed="rId11"/>
              <a:stretch>
                <a:fillRect/>
              </a:stretch>
            </p:blipFill>
            <p:spPr>
              <a:xfrm>
                <a:off x="1976152" y="1527536"/>
                <a:ext cx="108000" cy="216000"/>
              </a:xfrm>
              <a:prstGeom prst="rect">
                <a:avLst/>
              </a:prstGeom>
            </p:spPr>
          </p:pic>
        </mc:Fallback>
      </mc:AlternateContent>
    </p:spTree>
    <p:extLst>
      <p:ext uri="{BB962C8B-B14F-4D97-AF65-F5344CB8AC3E}">
        <p14:creationId xmlns:p14="http://schemas.microsoft.com/office/powerpoint/2010/main" val="15583151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A person standing on a rock while looking at the ocean wave with outstretched arms">
            <a:extLst>
              <a:ext uri="{FF2B5EF4-FFF2-40B4-BE49-F238E27FC236}">
                <a16:creationId xmlns:a16="http://schemas.microsoft.com/office/drawing/2014/main" id="{8C1A64BB-92C4-44CC-9AB7-8416F1B9BF56}"/>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a:ext>
            </a:extLst>
          </a:blip>
          <a:srcRect/>
          <a:stretch/>
        </p:blipFill>
        <p:spPr>
          <a:solidFill>
            <a:srgbClr val="6768AB">
              <a:alpha val="75000"/>
            </a:srgbClr>
          </a:solidFill>
        </p:spPr>
      </p:pic>
      <p:sp>
        <p:nvSpPr>
          <p:cNvPr id="4" name="Title 3">
            <a:extLst>
              <a:ext uri="{FF2B5EF4-FFF2-40B4-BE49-F238E27FC236}">
                <a16:creationId xmlns:a16="http://schemas.microsoft.com/office/drawing/2014/main" id="{135A981B-6487-4B00-9EAF-D0D748FA6014}"/>
              </a:ext>
            </a:extLst>
          </p:cNvPr>
          <p:cNvSpPr>
            <a:spLocks noGrp="1"/>
          </p:cNvSpPr>
          <p:nvPr>
            <p:ph type="title"/>
          </p:nvPr>
        </p:nvSpPr>
        <p:spPr/>
        <p:txBody>
          <a:bodyPr/>
          <a:lstStyle/>
          <a:p>
            <a:r>
              <a:rPr lang="en-US" dirty="0"/>
              <a:t>VERY PERI</a:t>
            </a:r>
          </a:p>
        </p:txBody>
      </p:sp>
      <p:sp>
        <p:nvSpPr>
          <p:cNvPr id="6" name="Text Placeholder 5">
            <a:extLst>
              <a:ext uri="{FF2B5EF4-FFF2-40B4-BE49-F238E27FC236}">
                <a16:creationId xmlns:a16="http://schemas.microsoft.com/office/drawing/2014/main" id="{B43F7E3B-CE99-4770-8587-6554C15693F8}"/>
              </a:ext>
            </a:extLst>
          </p:cNvPr>
          <p:cNvSpPr>
            <a:spLocks noGrp="1"/>
          </p:cNvSpPr>
          <p:nvPr>
            <p:ph type="body" sz="quarter" idx="14"/>
          </p:nvPr>
        </p:nvSpPr>
        <p:spPr/>
        <p:txBody>
          <a:bodyPr/>
          <a:lstStyle/>
          <a:p>
            <a:r>
              <a:rPr lang="en-US" dirty="0"/>
              <a:t>Introducing the Pantone Color of the Year 2022. PANTONE 17-3938 Very Peri is a dynamic hue that blends the faithfulness and constancy of blue with the energy and excitement of red. </a:t>
            </a:r>
          </a:p>
          <a:p>
            <a:r>
              <a:rPr lang="en-US" dirty="0"/>
              <a:t> </a:t>
            </a:r>
          </a:p>
          <a:p>
            <a:r>
              <a:rPr lang="en-US" dirty="0"/>
              <a:t>The four color palettes in this template feature Very Peri to help you express your ideas and convey the right mood. Read on to learn how to use these colors in any presentation.</a:t>
            </a:r>
          </a:p>
        </p:txBody>
      </p:sp>
      <p:sp>
        <p:nvSpPr>
          <p:cNvPr id="9" name="Rectangle 8" descr="Shaded overlay">
            <a:extLst>
              <a:ext uri="{FF2B5EF4-FFF2-40B4-BE49-F238E27FC236}">
                <a16:creationId xmlns:a16="http://schemas.microsoft.com/office/drawing/2014/main" id="{558C501A-DC1F-4BA4-BFFA-44EF8845A384}"/>
              </a:ext>
            </a:extLst>
          </p:cNvPr>
          <p:cNvSpPr/>
          <p:nvPr/>
        </p:nvSpPr>
        <p:spPr>
          <a:xfrm>
            <a:off x="0" y="0"/>
            <a:ext cx="12192000" cy="6858000"/>
          </a:xfrm>
          <a:prstGeom prst="rect">
            <a:avLst/>
          </a:prstGeom>
          <a:solidFill>
            <a:srgbClr val="6768AB">
              <a:alpha val="7490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descr="Color swatch of very peri">
            <a:extLst>
              <a:ext uri="{FF2B5EF4-FFF2-40B4-BE49-F238E27FC236}">
                <a16:creationId xmlns:a16="http://schemas.microsoft.com/office/drawing/2014/main" id="{4EE36BF8-E980-469A-814D-E91B4A9AAE46}"/>
              </a:ext>
            </a:extLst>
          </p:cNvPr>
          <p:cNvPicPr>
            <a:picLocks noChangeAspect="1"/>
          </p:cNvPicPr>
          <p:nvPr/>
        </p:nvPicPr>
        <p:blipFill>
          <a:blip r:embed="rId4"/>
          <a:stretch>
            <a:fillRect/>
          </a:stretch>
        </p:blipFill>
        <p:spPr>
          <a:xfrm>
            <a:off x="718453" y="2432654"/>
            <a:ext cx="2144490" cy="2882194"/>
          </a:xfrm>
          <a:prstGeom prst="rect">
            <a:avLst/>
          </a:prstGeom>
        </p:spPr>
      </p:pic>
      <p:pic>
        <p:nvPicPr>
          <p:cNvPr id="5" name="Picture 4">
            <a:extLst>
              <a:ext uri="{FF2B5EF4-FFF2-40B4-BE49-F238E27FC236}">
                <a16:creationId xmlns:a16="http://schemas.microsoft.com/office/drawing/2014/main" id="{1E782D04-31B8-E90C-3D8A-93DDA619D683}"/>
              </a:ext>
            </a:extLst>
          </p:cNvPr>
          <p:cNvPicPr>
            <a:picLocks noChangeAspect="1"/>
          </p:cNvPicPr>
          <p:nvPr/>
        </p:nvPicPr>
        <p:blipFill>
          <a:blip r:embed="rId5"/>
          <a:stretch>
            <a:fillRect/>
          </a:stretch>
        </p:blipFill>
        <p:spPr>
          <a:xfrm>
            <a:off x="457199" y="1581178"/>
            <a:ext cx="11379668" cy="4197096"/>
          </a:xfrm>
          <a:prstGeom prst="rect">
            <a:avLst/>
          </a:prstGeom>
        </p:spPr>
      </p:pic>
    </p:spTree>
    <p:extLst>
      <p:ext uri="{BB962C8B-B14F-4D97-AF65-F5344CB8AC3E}">
        <p14:creationId xmlns:p14="http://schemas.microsoft.com/office/powerpoint/2010/main" val="32958282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1E4EF4-8D58-4BFD-9454-26C0FB623C94}"/>
              </a:ext>
            </a:extLst>
          </p:cNvPr>
          <p:cNvSpPr>
            <a:spLocks noGrp="1"/>
          </p:cNvSpPr>
          <p:nvPr>
            <p:ph type="title"/>
          </p:nvPr>
        </p:nvSpPr>
        <p:spPr>
          <a:xfrm>
            <a:off x="457199" y="520117"/>
            <a:ext cx="7467601" cy="1342239"/>
          </a:xfrm>
        </p:spPr>
        <p:txBody>
          <a:bodyPr>
            <a:normAutofit/>
          </a:bodyPr>
          <a:lstStyle/>
          <a:p>
            <a:r>
              <a:rPr lang="en-US" dirty="0"/>
              <a:t>Problem statement</a:t>
            </a:r>
          </a:p>
        </p:txBody>
      </p:sp>
      <p:sp>
        <p:nvSpPr>
          <p:cNvPr id="3" name="Content Placeholder 2">
            <a:extLst>
              <a:ext uri="{FF2B5EF4-FFF2-40B4-BE49-F238E27FC236}">
                <a16:creationId xmlns:a16="http://schemas.microsoft.com/office/drawing/2014/main" id="{28D8AA20-608C-4737-B926-56858E7E7E7C}"/>
              </a:ext>
            </a:extLst>
          </p:cNvPr>
          <p:cNvSpPr>
            <a:spLocks noGrp="1"/>
          </p:cNvSpPr>
          <p:nvPr>
            <p:ph type="body" sz="quarter" idx="14"/>
          </p:nvPr>
        </p:nvSpPr>
        <p:spPr>
          <a:xfrm>
            <a:off x="457199" y="1929468"/>
            <a:ext cx="10272319" cy="4014132"/>
          </a:xfrm>
        </p:spPr>
        <p:txBody>
          <a:bodyPr tIns="0" bIns="0">
            <a:noAutofit/>
          </a:bodyPr>
          <a:lstStyle/>
          <a:p>
            <a:r>
              <a:rPr lang="en-US" dirty="0"/>
              <a:t>To study the discourse structure of sarcastic conversations and propose a novel task – Sarcasm Explanation in Dialogue (SED) by generating natural language explanations of satirical conversations.</a:t>
            </a:r>
          </a:p>
          <a:p>
            <a:r>
              <a:rPr lang="en-US" dirty="0"/>
              <a:t>Curate WITS, a new dataset to support our task.</a:t>
            </a:r>
          </a:p>
          <a:p>
            <a:endParaRPr lang="en-US" dirty="0"/>
          </a:p>
        </p:txBody>
      </p:sp>
    </p:spTree>
    <p:extLst>
      <p:ext uri="{BB962C8B-B14F-4D97-AF65-F5344CB8AC3E}">
        <p14:creationId xmlns:p14="http://schemas.microsoft.com/office/powerpoint/2010/main" val="18381488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1E4EF4-8D58-4BFD-9454-26C0FB623C94}"/>
              </a:ext>
            </a:extLst>
          </p:cNvPr>
          <p:cNvSpPr>
            <a:spLocks noGrp="1"/>
          </p:cNvSpPr>
          <p:nvPr>
            <p:ph type="title"/>
          </p:nvPr>
        </p:nvSpPr>
        <p:spPr>
          <a:xfrm>
            <a:off x="457199" y="520117"/>
            <a:ext cx="7467601" cy="1342239"/>
          </a:xfrm>
        </p:spPr>
        <p:txBody>
          <a:bodyPr>
            <a:normAutofit/>
          </a:bodyPr>
          <a:lstStyle/>
          <a:p>
            <a:r>
              <a:rPr lang="en-US" dirty="0"/>
              <a:t>Motivation</a:t>
            </a:r>
          </a:p>
        </p:txBody>
      </p:sp>
      <p:sp>
        <p:nvSpPr>
          <p:cNvPr id="3" name="Content Placeholder 2">
            <a:extLst>
              <a:ext uri="{FF2B5EF4-FFF2-40B4-BE49-F238E27FC236}">
                <a16:creationId xmlns:a16="http://schemas.microsoft.com/office/drawing/2014/main" id="{28D8AA20-608C-4737-B926-56858E7E7E7C}"/>
              </a:ext>
            </a:extLst>
          </p:cNvPr>
          <p:cNvSpPr>
            <a:spLocks noGrp="1"/>
          </p:cNvSpPr>
          <p:nvPr>
            <p:ph type="body" sz="quarter" idx="14"/>
          </p:nvPr>
        </p:nvSpPr>
        <p:spPr>
          <a:xfrm>
            <a:off x="457199" y="1929468"/>
            <a:ext cx="10272319" cy="4014132"/>
          </a:xfrm>
        </p:spPr>
        <p:txBody>
          <a:bodyPr tIns="0" bIns="0">
            <a:noAutofit/>
          </a:bodyPr>
          <a:lstStyle/>
          <a:p>
            <a:r>
              <a:rPr lang="en-US" dirty="0"/>
              <a:t>research on figurative language has focused predominantly on its identification rather than its comprehension and normalization. This paper addresses this gap by attempting to generate natural language explanations of satirical dialogues.</a:t>
            </a:r>
          </a:p>
          <a:p>
            <a:r>
              <a:rPr lang="en-US" dirty="0"/>
              <a:t>In summary, much work has been done in sarcasm detection, but little, if any, effort has been placed into explaining the irony behind sarcasm. This paper attempts to fill this gap by proposing a new problem definition and a supporting dataset</a:t>
            </a:r>
          </a:p>
          <a:p>
            <a:endParaRPr lang="en-US" dirty="0"/>
          </a:p>
        </p:txBody>
      </p:sp>
    </p:spTree>
    <p:extLst>
      <p:ext uri="{BB962C8B-B14F-4D97-AF65-F5344CB8AC3E}">
        <p14:creationId xmlns:p14="http://schemas.microsoft.com/office/powerpoint/2010/main" val="31017790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1E4EF4-8D58-4BFD-9454-26C0FB623C94}"/>
              </a:ext>
            </a:extLst>
          </p:cNvPr>
          <p:cNvSpPr>
            <a:spLocks noGrp="1"/>
          </p:cNvSpPr>
          <p:nvPr>
            <p:ph type="title"/>
          </p:nvPr>
        </p:nvSpPr>
        <p:spPr>
          <a:xfrm>
            <a:off x="457199" y="520117"/>
            <a:ext cx="7467601" cy="1342239"/>
          </a:xfrm>
        </p:spPr>
        <p:txBody>
          <a:bodyPr>
            <a:normAutofit/>
          </a:bodyPr>
          <a:lstStyle/>
          <a:p>
            <a:r>
              <a:rPr lang="en-US" dirty="0"/>
              <a:t>Methodology</a:t>
            </a:r>
          </a:p>
        </p:txBody>
      </p:sp>
      <p:sp>
        <p:nvSpPr>
          <p:cNvPr id="3" name="Content Placeholder 2">
            <a:extLst>
              <a:ext uri="{FF2B5EF4-FFF2-40B4-BE49-F238E27FC236}">
                <a16:creationId xmlns:a16="http://schemas.microsoft.com/office/drawing/2014/main" id="{28D8AA20-608C-4737-B926-56858E7E7E7C}"/>
              </a:ext>
            </a:extLst>
          </p:cNvPr>
          <p:cNvSpPr>
            <a:spLocks noGrp="1"/>
          </p:cNvSpPr>
          <p:nvPr>
            <p:ph type="body" sz="quarter" idx="14"/>
          </p:nvPr>
        </p:nvSpPr>
        <p:spPr>
          <a:xfrm>
            <a:off x="457199" y="1929468"/>
            <a:ext cx="10272319" cy="4014132"/>
          </a:xfrm>
        </p:spPr>
        <p:txBody>
          <a:bodyPr tIns="0" bIns="0">
            <a:noAutofit/>
          </a:bodyPr>
          <a:lstStyle/>
          <a:p>
            <a:r>
              <a:rPr lang="en-US" dirty="0"/>
              <a:t>we extend MASAC (</a:t>
            </a:r>
            <a:r>
              <a:rPr lang="en-US" dirty="0" err="1"/>
              <a:t>Bedi</a:t>
            </a:r>
            <a:r>
              <a:rPr lang="en-US" dirty="0"/>
              <a:t> et al., 2021) – a sarcasm detection dataset for codemixed conversations – by augmenting it with natural language explanations for each sarcastic dialogue. We name the dataset WITS. </a:t>
            </a:r>
          </a:p>
          <a:p>
            <a:r>
              <a:rPr lang="en-IN" dirty="0"/>
              <a:t>To incorporate multimodal information, we propose a unique fusion scheme of Multimodal Context-Aware Attention (MCA2).</a:t>
            </a:r>
            <a:endParaRPr lang="en-US" dirty="0"/>
          </a:p>
          <a:p>
            <a:r>
              <a:rPr lang="en-US" dirty="0"/>
              <a:t>Our fusion strategy outperforms the </a:t>
            </a:r>
            <a:r>
              <a:rPr lang="en-US" dirty="0" err="1"/>
              <a:t>textbased</a:t>
            </a:r>
            <a:r>
              <a:rPr lang="en-US" dirty="0"/>
              <a:t> baselines and the traditional multimodal fusion schemes in terms of multiple text-generation metrics. </a:t>
            </a:r>
          </a:p>
          <a:p>
            <a:endParaRPr lang="en-US" dirty="0"/>
          </a:p>
        </p:txBody>
      </p:sp>
    </p:spTree>
    <p:extLst>
      <p:ext uri="{BB962C8B-B14F-4D97-AF65-F5344CB8AC3E}">
        <p14:creationId xmlns:p14="http://schemas.microsoft.com/office/powerpoint/2010/main" val="41794903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1E4EF4-8D58-4BFD-9454-26C0FB623C94}"/>
              </a:ext>
            </a:extLst>
          </p:cNvPr>
          <p:cNvSpPr>
            <a:spLocks noGrp="1"/>
          </p:cNvSpPr>
          <p:nvPr>
            <p:ph type="title"/>
          </p:nvPr>
        </p:nvSpPr>
        <p:spPr>
          <a:xfrm>
            <a:off x="457199" y="520117"/>
            <a:ext cx="7467601" cy="1342239"/>
          </a:xfrm>
        </p:spPr>
        <p:txBody>
          <a:bodyPr>
            <a:normAutofit/>
          </a:bodyPr>
          <a:lstStyle/>
          <a:p>
            <a:r>
              <a:rPr lang="en-US" dirty="0"/>
              <a:t>Methodology</a:t>
            </a:r>
          </a:p>
        </p:txBody>
      </p:sp>
      <p:sp>
        <p:nvSpPr>
          <p:cNvPr id="3" name="Content Placeholder 2">
            <a:extLst>
              <a:ext uri="{FF2B5EF4-FFF2-40B4-BE49-F238E27FC236}">
                <a16:creationId xmlns:a16="http://schemas.microsoft.com/office/drawing/2014/main" id="{28D8AA20-608C-4737-B926-56858E7E7E7C}"/>
              </a:ext>
            </a:extLst>
          </p:cNvPr>
          <p:cNvSpPr>
            <a:spLocks noGrp="1"/>
          </p:cNvSpPr>
          <p:nvPr>
            <p:ph type="body" sz="quarter" idx="14"/>
          </p:nvPr>
        </p:nvSpPr>
        <p:spPr>
          <a:xfrm>
            <a:off x="457199" y="1929468"/>
            <a:ext cx="10272319" cy="4014132"/>
          </a:xfrm>
        </p:spPr>
        <p:txBody>
          <a:bodyPr tIns="0" bIns="0">
            <a:noAutofit/>
          </a:bodyPr>
          <a:lstStyle/>
          <a:p>
            <a:endParaRPr lang="en-US" dirty="0"/>
          </a:p>
          <a:p>
            <a:endParaRPr lang="en-US" dirty="0"/>
          </a:p>
        </p:txBody>
      </p:sp>
      <p:pic>
        <p:nvPicPr>
          <p:cNvPr id="5" name="Picture 4">
            <a:extLst>
              <a:ext uri="{FF2B5EF4-FFF2-40B4-BE49-F238E27FC236}">
                <a16:creationId xmlns:a16="http://schemas.microsoft.com/office/drawing/2014/main" id="{D08A73A1-DC60-D68B-1FF3-0B9477CE77C3}"/>
              </a:ext>
            </a:extLst>
          </p:cNvPr>
          <p:cNvPicPr>
            <a:picLocks noChangeAspect="1"/>
          </p:cNvPicPr>
          <p:nvPr/>
        </p:nvPicPr>
        <p:blipFill>
          <a:blip r:embed="rId2"/>
          <a:stretch>
            <a:fillRect/>
          </a:stretch>
        </p:blipFill>
        <p:spPr>
          <a:xfrm>
            <a:off x="352338" y="1409350"/>
            <a:ext cx="10796631" cy="5263962"/>
          </a:xfrm>
          <a:prstGeom prst="rect">
            <a:avLst/>
          </a:prstGeom>
        </p:spPr>
      </p:pic>
    </p:spTree>
    <p:extLst>
      <p:ext uri="{BB962C8B-B14F-4D97-AF65-F5344CB8AC3E}">
        <p14:creationId xmlns:p14="http://schemas.microsoft.com/office/powerpoint/2010/main" val="28019045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A person standing on a rock while looking at the ocean wave with outstretched arms">
            <a:extLst>
              <a:ext uri="{FF2B5EF4-FFF2-40B4-BE49-F238E27FC236}">
                <a16:creationId xmlns:a16="http://schemas.microsoft.com/office/drawing/2014/main" id="{8C1A64BB-92C4-44CC-9AB7-8416F1B9BF56}"/>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a:ext>
            </a:extLst>
          </a:blip>
          <a:srcRect/>
          <a:stretch/>
        </p:blipFill>
        <p:spPr>
          <a:solidFill>
            <a:srgbClr val="6768AB">
              <a:alpha val="75000"/>
            </a:srgbClr>
          </a:solidFill>
        </p:spPr>
      </p:pic>
      <p:sp>
        <p:nvSpPr>
          <p:cNvPr id="4" name="Title 3">
            <a:extLst>
              <a:ext uri="{FF2B5EF4-FFF2-40B4-BE49-F238E27FC236}">
                <a16:creationId xmlns:a16="http://schemas.microsoft.com/office/drawing/2014/main" id="{135A981B-6487-4B00-9EAF-D0D748FA6014}"/>
              </a:ext>
            </a:extLst>
          </p:cNvPr>
          <p:cNvSpPr>
            <a:spLocks noGrp="1"/>
          </p:cNvSpPr>
          <p:nvPr>
            <p:ph type="title"/>
          </p:nvPr>
        </p:nvSpPr>
        <p:spPr/>
        <p:txBody>
          <a:bodyPr/>
          <a:lstStyle/>
          <a:p>
            <a:r>
              <a:rPr lang="en-US" dirty="0"/>
              <a:t>VERY PERI</a:t>
            </a:r>
          </a:p>
        </p:txBody>
      </p:sp>
      <p:sp>
        <p:nvSpPr>
          <p:cNvPr id="6" name="Text Placeholder 5">
            <a:extLst>
              <a:ext uri="{FF2B5EF4-FFF2-40B4-BE49-F238E27FC236}">
                <a16:creationId xmlns:a16="http://schemas.microsoft.com/office/drawing/2014/main" id="{B43F7E3B-CE99-4770-8587-6554C15693F8}"/>
              </a:ext>
            </a:extLst>
          </p:cNvPr>
          <p:cNvSpPr>
            <a:spLocks noGrp="1"/>
          </p:cNvSpPr>
          <p:nvPr>
            <p:ph type="body" sz="quarter" idx="14"/>
          </p:nvPr>
        </p:nvSpPr>
        <p:spPr/>
        <p:txBody>
          <a:bodyPr/>
          <a:lstStyle/>
          <a:p>
            <a:r>
              <a:rPr lang="en-US" dirty="0"/>
              <a:t>Introducing the Pantone Color of the Year 2022. PANTONE 17-3938 Very Peri is a dynamic hue that blends the faithfulness and constancy of blue with the energy and excitement of red. </a:t>
            </a:r>
          </a:p>
          <a:p>
            <a:r>
              <a:rPr lang="en-US" dirty="0"/>
              <a:t> </a:t>
            </a:r>
          </a:p>
          <a:p>
            <a:r>
              <a:rPr lang="en-US" dirty="0"/>
              <a:t>The four color palettes in this template feature Very Peri to help you express your ideas and convey the right mood. Read on to learn how to use these colors in any presentation.</a:t>
            </a:r>
          </a:p>
        </p:txBody>
      </p:sp>
      <p:sp>
        <p:nvSpPr>
          <p:cNvPr id="9" name="Rectangle 8" descr="Shaded overlay">
            <a:extLst>
              <a:ext uri="{FF2B5EF4-FFF2-40B4-BE49-F238E27FC236}">
                <a16:creationId xmlns:a16="http://schemas.microsoft.com/office/drawing/2014/main" id="{558C501A-DC1F-4BA4-BFFA-44EF8845A384}"/>
              </a:ext>
            </a:extLst>
          </p:cNvPr>
          <p:cNvSpPr/>
          <p:nvPr/>
        </p:nvSpPr>
        <p:spPr>
          <a:xfrm>
            <a:off x="0" y="0"/>
            <a:ext cx="12192000" cy="6858000"/>
          </a:xfrm>
          <a:prstGeom prst="rect">
            <a:avLst/>
          </a:prstGeom>
          <a:solidFill>
            <a:srgbClr val="6768AB">
              <a:alpha val="7490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descr="Color swatch of very peri">
            <a:extLst>
              <a:ext uri="{FF2B5EF4-FFF2-40B4-BE49-F238E27FC236}">
                <a16:creationId xmlns:a16="http://schemas.microsoft.com/office/drawing/2014/main" id="{4EE36BF8-E980-469A-814D-E91B4A9AAE46}"/>
              </a:ext>
            </a:extLst>
          </p:cNvPr>
          <p:cNvPicPr>
            <a:picLocks noChangeAspect="1"/>
          </p:cNvPicPr>
          <p:nvPr/>
        </p:nvPicPr>
        <p:blipFill>
          <a:blip r:embed="rId4"/>
          <a:stretch>
            <a:fillRect/>
          </a:stretch>
        </p:blipFill>
        <p:spPr>
          <a:xfrm>
            <a:off x="718453" y="2432654"/>
            <a:ext cx="2144490" cy="2882194"/>
          </a:xfrm>
          <a:prstGeom prst="rect">
            <a:avLst/>
          </a:prstGeom>
        </p:spPr>
      </p:pic>
      <p:pic>
        <p:nvPicPr>
          <p:cNvPr id="3" name="Picture 2">
            <a:extLst>
              <a:ext uri="{FF2B5EF4-FFF2-40B4-BE49-F238E27FC236}">
                <a16:creationId xmlns:a16="http://schemas.microsoft.com/office/drawing/2014/main" id="{84B1A9E7-4DAF-22ED-D03B-AB185F74584E}"/>
              </a:ext>
            </a:extLst>
          </p:cNvPr>
          <p:cNvPicPr>
            <a:picLocks noChangeAspect="1"/>
          </p:cNvPicPr>
          <p:nvPr/>
        </p:nvPicPr>
        <p:blipFill>
          <a:blip r:embed="rId5"/>
          <a:stretch>
            <a:fillRect/>
          </a:stretch>
        </p:blipFill>
        <p:spPr>
          <a:xfrm>
            <a:off x="457198" y="1678148"/>
            <a:ext cx="11174819" cy="3858585"/>
          </a:xfrm>
          <a:prstGeom prst="rect">
            <a:avLst/>
          </a:prstGeom>
        </p:spPr>
      </p:pic>
      <p:pic>
        <p:nvPicPr>
          <p:cNvPr id="5" name="Picture 4">
            <a:extLst>
              <a:ext uri="{FF2B5EF4-FFF2-40B4-BE49-F238E27FC236}">
                <a16:creationId xmlns:a16="http://schemas.microsoft.com/office/drawing/2014/main" id="{49857642-0191-BDB2-7875-9E14372C4EA5}"/>
              </a:ext>
            </a:extLst>
          </p:cNvPr>
          <p:cNvPicPr>
            <a:picLocks noChangeAspect="1"/>
          </p:cNvPicPr>
          <p:nvPr/>
        </p:nvPicPr>
        <p:blipFill>
          <a:blip r:embed="rId6"/>
          <a:stretch>
            <a:fillRect/>
          </a:stretch>
        </p:blipFill>
        <p:spPr>
          <a:xfrm>
            <a:off x="502960" y="1778384"/>
            <a:ext cx="11129057" cy="3658111"/>
          </a:xfrm>
          <a:prstGeom prst="rect">
            <a:avLst/>
          </a:prstGeom>
        </p:spPr>
      </p:pic>
    </p:spTree>
    <p:extLst>
      <p:ext uri="{BB962C8B-B14F-4D97-AF65-F5344CB8AC3E}">
        <p14:creationId xmlns:p14="http://schemas.microsoft.com/office/powerpoint/2010/main" val="7653431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1E4EF4-8D58-4BFD-9454-26C0FB623C94}"/>
              </a:ext>
            </a:extLst>
          </p:cNvPr>
          <p:cNvSpPr>
            <a:spLocks noGrp="1"/>
          </p:cNvSpPr>
          <p:nvPr>
            <p:ph type="title"/>
          </p:nvPr>
        </p:nvSpPr>
        <p:spPr>
          <a:xfrm>
            <a:off x="457199" y="520117"/>
            <a:ext cx="7467601" cy="1342239"/>
          </a:xfrm>
        </p:spPr>
        <p:txBody>
          <a:bodyPr>
            <a:normAutofit/>
          </a:bodyPr>
          <a:lstStyle/>
          <a:p>
            <a:r>
              <a:rPr lang="en-US" dirty="0"/>
              <a:t>Problem statement</a:t>
            </a:r>
          </a:p>
        </p:txBody>
      </p:sp>
      <p:sp>
        <p:nvSpPr>
          <p:cNvPr id="3" name="Content Placeholder 2">
            <a:extLst>
              <a:ext uri="{FF2B5EF4-FFF2-40B4-BE49-F238E27FC236}">
                <a16:creationId xmlns:a16="http://schemas.microsoft.com/office/drawing/2014/main" id="{28D8AA20-608C-4737-B926-56858E7E7E7C}"/>
              </a:ext>
            </a:extLst>
          </p:cNvPr>
          <p:cNvSpPr>
            <a:spLocks noGrp="1"/>
          </p:cNvSpPr>
          <p:nvPr>
            <p:ph type="body" sz="quarter" idx="14"/>
          </p:nvPr>
        </p:nvSpPr>
        <p:spPr>
          <a:xfrm>
            <a:off x="457199" y="1929468"/>
            <a:ext cx="10272319" cy="4014132"/>
          </a:xfrm>
        </p:spPr>
        <p:txBody>
          <a:bodyPr tIns="0" bIns="0">
            <a:noAutofit/>
          </a:bodyPr>
          <a:lstStyle/>
          <a:p>
            <a:r>
              <a:rPr lang="en-US" dirty="0"/>
              <a:t>we propose a novel method for modeling cross-modality contrast in the associated context. Our method models both cross-modality contrast and semantic association by constructing the Decomposition and Relation Network (namely D&amp;R Net).</a:t>
            </a:r>
          </a:p>
          <a:p>
            <a:r>
              <a:rPr lang="en-US" dirty="0"/>
              <a:t>The decomposition network represents the commonality and discrepancy between image and text, and the relation network models the semantic association in cross-modality context.</a:t>
            </a:r>
          </a:p>
          <a:p>
            <a:endParaRPr lang="en-US" dirty="0"/>
          </a:p>
          <a:p>
            <a:endParaRPr lang="en-US" dirty="0"/>
          </a:p>
        </p:txBody>
      </p:sp>
    </p:spTree>
    <p:extLst>
      <p:ext uri="{BB962C8B-B14F-4D97-AF65-F5344CB8AC3E}">
        <p14:creationId xmlns:p14="http://schemas.microsoft.com/office/powerpoint/2010/main" val="12509145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1E4EF4-8D58-4BFD-9454-26C0FB623C94}"/>
              </a:ext>
            </a:extLst>
          </p:cNvPr>
          <p:cNvSpPr>
            <a:spLocks noGrp="1"/>
          </p:cNvSpPr>
          <p:nvPr>
            <p:ph type="title"/>
          </p:nvPr>
        </p:nvSpPr>
        <p:spPr>
          <a:xfrm>
            <a:off x="457199" y="520117"/>
            <a:ext cx="7467601" cy="1342239"/>
          </a:xfrm>
        </p:spPr>
        <p:txBody>
          <a:bodyPr>
            <a:normAutofit/>
          </a:bodyPr>
          <a:lstStyle/>
          <a:p>
            <a:r>
              <a:rPr lang="en-US" dirty="0"/>
              <a:t>Motivation</a:t>
            </a:r>
          </a:p>
        </p:txBody>
      </p:sp>
      <p:sp>
        <p:nvSpPr>
          <p:cNvPr id="3" name="Content Placeholder 2">
            <a:extLst>
              <a:ext uri="{FF2B5EF4-FFF2-40B4-BE49-F238E27FC236}">
                <a16:creationId xmlns:a16="http://schemas.microsoft.com/office/drawing/2014/main" id="{28D8AA20-608C-4737-B926-56858E7E7E7C}"/>
              </a:ext>
            </a:extLst>
          </p:cNvPr>
          <p:cNvSpPr>
            <a:spLocks noGrp="1"/>
          </p:cNvSpPr>
          <p:nvPr>
            <p:ph type="body" sz="quarter" idx="14"/>
          </p:nvPr>
        </p:nvSpPr>
        <p:spPr>
          <a:xfrm>
            <a:off x="457199" y="1929468"/>
            <a:ext cx="10272319" cy="4014132"/>
          </a:xfrm>
        </p:spPr>
        <p:txBody>
          <a:bodyPr tIns="0" bIns="0">
            <a:noAutofit/>
          </a:bodyPr>
          <a:lstStyle/>
          <a:p>
            <a:r>
              <a:rPr lang="en-US" dirty="0"/>
              <a:t>multimodal sarcastic tweets are widely posted on various social platforms.</a:t>
            </a:r>
          </a:p>
          <a:p>
            <a:r>
              <a:rPr lang="en-US" dirty="0"/>
              <a:t>In multimodal context, sarcasm is no longer a pure linguistic phenomenon, and due to the nature of social media short text, the opposite is more often manifested via cross-modality expressions</a:t>
            </a:r>
          </a:p>
          <a:p>
            <a:r>
              <a:rPr lang="en-US" dirty="0"/>
              <a:t>Thus traditional text-based methods are insufficient to detect multimodal sarcasm.</a:t>
            </a:r>
          </a:p>
          <a:p>
            <a:r>
              <a:rPr lang="en-US" dirty="0"/>
              <a:t>Previous methods pay more attention to the fusion of multimodal features, and did not consider cross-modality contrast and semantic association information which is essential to deduce multimodal sarcastic tweets</a:t>
            </a:r>
          </a:p>
          <a:p>
            <a:r>
              <a:rPr lang="en-US" dirty="0"/>
              <a:t>As the short text in tweet often has insufficient contextual information, contextual contrast implied in multimodal sarcasm is typically conveyed by cross-modality expressions.</a:t>
            </a:r>
          </a:p>
          <a:p>
            <a:endParaRPr lang="en-US" dirty="0"/>
          </a:p>
          <a:p>
            <a:endParaRPr lang="en-US" dirty="0"/>
          </a:p>
        </p:txBody>
      </p:sp>
    </p:spTree>
    <p:extLst>
      <p:ext uri="{BB962C8B-B14F-4D97-AF65-F5344CB8AC3E}">
        <p14:creationId xmlns:p14="http://schemas.microsoft.com/office/powerpoint/2010/main" val="30516677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1E4EF4-8D58-4BFD-9454-26C0FB623C94}"/>
              </a:ext>
            </a:extLst>
          </p:cNvPr>
          <p:cNvSpPr>
            <a:spLocks noGrp="1"/>
          </p:cNvSpPr>
          <p:nvPr>
            <p:ph type="title"/>
          </p:nvPr>
        </p:nvSpPr>
        <p:spPr>
          <a:xfrm>
            <a:off x="457199" y="520117"/>
            <a:ext cx="7467601" cy="1342239"/>
          </a:xfrm>
        </p:spPr>
        <p:txBody>
          <a:bodyPr>
            <a:normAutofit/>
          </a:bodyPr>
          <a:lstStyle/>
          <a:p>
            <a:r>
              <a:rPr lang="en-US" dirty="0"/>
              <a:t>Methodology</a:t>
            </a:r>
          </a:p>
        </p:txBody>
      </p:sp>
      <p:sp>
        <p:nvSpPr>
          <p:cNvPr id="3" name="Content Placeholder 2">
            <a:extLst>
              <a:ext uri="{FF2B5EF4-FFF2-40B4-BE49-F238E27FC236}">
                <a16:creationId xmlns:a16="http://schemas.microsoft.com/office/drawing/2014/main" id="{28D8AA20-608C-4737-B926-56858E7E7E7C}"/>
              </a:ext>
            </a:extLst>
          </p:cNvPr>
          <p:cNvSpPr>
            <a:spLocks noGrp="1"/>
          </p:cNvSpPr>
          <p:nvPr>
            <p:ph type="body" sz="quarter" idx="14"/>
          </p:nvPr>
        </p:nvSpPr>
        <p:spPr>
          <a:xfrm>
            <a:off x="457199" y="1929468"/>
            <a:ext cx="10272319" cy="4014132"/>
          </a:xfrm>
        </p:spPr>
        <p:txBody>
          <a:bodyPr tIns="0" bIns="0">
            <a:noAutofit/>
          </a:bodyPr>
          <a:lstStyle/>
          <a:p>
            <a:r>
              <a:rPr lang="en-US" dirty="0"/>
              <a:t>It is composed of four modules, preprocessing, encoding, decomposition network and relation network.</a:t>
            </a:r>
          </a:p>
          <a:p>
            <a:r>
              <a:rPr lang="en-US" dirty="0"/>
              <a:t>We first preprocess the image and text inputs and extract adjective-noun pairs (ANPs) from each image. We then encode these triple inputs into hidden representations. </a:t>
            </a:r>
          </a:p>
          <a:p>
            <a:r>
              <a:rPr lang="en-US" dirty="0"/>
              <a:t>After that, we learn to represent the commonality and discrepancy between image and text in decomposition network as well as the multi-view semantic association information in relation network.</a:t>
            </a:r>
          </a:p>
          <a:p>
            <a:r>
              <a:rPr lang="en-US" dirty="0"/>
              <a:t>Finally, we feed these cross-modality representations into classification module f</a:t>
            </a:r>
            <a:r>
              <a:rPr lang="en-IN" dirty="0"/>
              <a:t>or multimodal sarcasm detection.</a:t>
            </a:r>
            <a:endParaRPr lang="en-US" dirty="0"/>
          </a:p>
        </p:txBody>
      </p:sp>
    </p:spTree>
    <p:extLst>
      <p:ext uri="{BB962C8B-B14F-4D97-AF65-F5344CB8AC3E}">
        <p14:creationId xmlns:p14="http://schemas.microsoft.com/office/powerpoint/2010/main" val="17608967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1E4EF4-8D58-4BFD-9454-26C0FB623C94}"/>
              </a:ext>
            </a:extLst>
          </p:cNvPr>
          <p:cNvSpPr>
            <a:spLocks noGrp="1"/>
          </p:cNvSpPr>
          <p:nvPr>
            <p:ph type="title"/>
          </p:nvPr>
        </p:nvSpPr>
        <p:spPr>
          <a:xfrm>
            <a:off x="457199" y="520117"/>
            <a:ext cx="7467601" cy="1342239"/>
          </a:xfrm>
        </p:spPr>
        <p:txBody>
          <a:bodyPr>
            <a:normAutofit/>
          </a:bodyPr>
          <a:lstStyle/>
          <a:p>
            <a:r>
              <a:rPr lang="en-US" dirty="0"/>
              <a:t>Methodology</a:t>
            </a:r>
          </a:p>
        </p:txBody>
      </p:sp>
      <p:sp>
        <p:nvSpPr>
          <p:cNvPr id="3" name="Content Placeholder 2">
            <a:extLst>
              <a:ext uri="{FF2B5EF4-FFF2-40B4-BE49-F238E27FC236}">
                <a16:creationId xmlns:a16="http://schemas.microsoft.com/office/drawing/2014/main" id="{28D8AA20-608C-4737-B926-56858E7E7E7C}"/>
              </a:ext>
            </a:extLst>
          </p:cNvPr>
          <p:cNvSpPr>
            <a:spLocks noGrp="1"/>
          </p:cNvSpPr>
          <p:nvPr>
            <p:ph type="body" sz="quarter" idx="14"/>
          </p:nvPr>
        </p:nvSpPr>
        <p:spPr>
          <a:xfrm>
            <a:off x="457199" y="1929468"/>
            <a:ext cx="10272319" cy="4014132"/>
          </a:xfrm>
        </p:spPr>
        <p:txBody>
          <a:bodyPr tIns="0" bIns="0">
            <a:noAutofit/>
          </a:bodyPr>
          <a:lstStyle/>
          <a:p>
            <a:endParaRPr lang="en-US" dirty="0"/>
          </a:p>
          <a:p>
            <a:endParaRPr lang="en-US" dirty="0"/>
          </a:p>
        </p:txBody>
      </p:sp>
      <p:pic>
        <p:nvPicPr>
          <p:cNvPr id="5" name="Picture 4">
            <a:extLst>
              <a:ext uri="{FF2B5EF4-FFF2-40B4-BE49-F238E27FC236}">
                <a16:creationId xmlns:a16="http://schemas.microsoft.com/office/drawing/2014/main" id="{9CA745F4-D49B-A511-9D50-E6D728CBB82F}"/>
              </a:ext>
            </a:extLst>
          </p:cNvPr>
          <p:cNvPicPr>
            <a:picLocks noChangeAspect="1"/>
          </p:cNvPicPr>
          <p:nvPr/>
        </p:nvPicPr>
        <p:blipFill>
          <a:blip r:embed="rId2"/>
          <a:stretch>
            <a:fillRect/>
          </a:stretch>
        </p:blipFill>
        <p:spPr>
          <a:xfrm>
            <a:off x="1352324" y="1484851"/>
            <a:ext cx="9487352" cy="5251510"/>
          </a:xfrm>
          <a:prstGeom prst="rect">
            <a:avLst/>
          </a:prstGeom>
        </p:spPr>
      </p:pic>
    </p:spTree>
    <p:extLst>
      <p:ext uri="{BB962C8B-B14F-4D97-AF65-F5344CB8AC3E}">
        <p14:creationId xmlns:p14="http://schemas.microsoft.com/office/powerpoint/2010/main" val="34151389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1E4EF4-8D58-4BFD-9454-26C0FB623C94}"/>
              </a:ext>
            </a:extLst>
          </p:cNvPr>
          <p:cNvSpPr>
            <a:spLocks noGrp="1"/>
          </p:cNvSpPr>
          <p:nvPr>
            <p:ph type="title"/>
          </p:nvPr>
        </p:nvSpPr>
        <p:spPr>
          <a:xfrm>
            <a:off x="457199" y="520117"/>
            <a:ext cx="7467601" cy="1342239"/>
          </a:xfrm>
        </p:spPr>
        <p:txBody>
          <a:bodyPr>
            <a:normAutofit/>
          </a:bodyPr>
          <a:lstStyle/>
          <a:p>
            <a:r>
              <a:rPr lang="en-US" dirty="0"/>
              <a:t>Introduction</a:t>
            </a:r>
          </a:p>
        </p:txBody>
      </p:sp>
      <p:sp>
        <p:nvSpPr>
          <p:cNvPr id="3" name="Content Placeholder 2">
            <a:extLst>
              <a:ext uri="{FF2B5EF4-FFF2-40B4-BE49-F238E27FC236}">
                <a16:creationId xmlns:a16="http://schemas.microsoft.com/office/drawing/2014/main" id="{28D8AA20-608C-4737-B926-56858E7E7E7C}"/>
              </a:ext>
            </a:extLst>
          </p:cNvPr>
          <p:cNvSpPr>
            <a:spLocks noGrp="1"/>
          </p:cNvSpPr>
          <p:nvPr>
            <p:ph type="body" sz="quarter" idx="14"/>
          </p:nvPr>
        </p:nvSpPr>
        <p:spPr>
          <a:xfrm>
            <a:off x="457199" y="1929468"/>
            <a:ext cx="10272319" cy="4014132"/>
          </a:xfrm>
        </p:spPr>
        <p:txBody>
          <a:bodyPr tIns="0" bIns="0">
            <a:noAutofit/>
          </a:bodyPr>
          <a:lstStyle/>
          <a:p>
            <a:r>
              <a:rPr lang="en-US" dirty="0"/>
              <a:t>Sarcasm is a subtle form of language in which people express the opposite of what is implied.</a:t>
            </a:r>
          </a:p>
          <a:p>
            <a:r>
              <a:rPr lang="en-US" dirty="0"/>
              <a:t>Sarcasm is often expressed through several verbal and non-verbal cues, e.g., a change of tone, overemphasis in a word, a drawn-out syllable, or a straight looking face.</a:t>
            </a:r>
          </a:p>
          <a:p>
            <a:r>
              <a:rPr lang="en-US" dirty="0"/>
              <a:t>Application in review summarization, dialog systems and sentiment analysis.</a:t>
            </a:r>
          </a:p>
          <a:p>
            <a:r>
              <a:rPr lang="en-US" dirty="0"/>
              <a:t>Some Examples</a:t>
            </a:r>
          </a:p>
          <a:p>
            <a:endParaRPr lang="en-US" dirty="0"/>
          </a:p>
        </p:txBody>
      </p:sp>
    </p:spTree>
    <p:extLst>
      <p:ext uri="{BB962C8B-B14F-4D97-AF65-F5344CB8AC3E}">
        <p14:creationId xmlns:p14="http://schemas.microsoft.com/office/powerpoint/2010/main" val="3664434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A person standing on a rock while looking at the ocean wave with outstretched arms">
            <a:extLst>
              <a:ext uri="{FF2B5EF4-FFF2-40B4-BE49-F238E27FC236}">
                <a16:creationId xmlns:a16="http://schemas.microsoft.com/office/drawing/2014/main" id="{8C1A64BB-92C4-44CC-9AB7-8416F1B9BF56}"/>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a:ext>
            </a:extLst>
          </a:blip>
          <a:srcRect/>
          <a:stretch/>
        </p:blipFill>
        <p:spPr>
          <a:solidFill>
            <a:srgbClr val="6768AB">
              <a:alpha val="75000"/>
            </a:srgbClr>
          </a:solidFill>
        </p:spPr>
      </p:pic>
      <p:sp>
        <p:nvSpPr>
          <p:cNvPr id="4" name="Title 3">
            <a:extLst>
              <a:ext uri="{FF2B5EF4-FFF2-40B4-BE49-F238E27FC236}">
                <a16:creationId xmlns:a16="http://schemas.microsoft.com/office/drawing/2014/main" id="{135A981B-6487-4B00-9EAF-D0D748FA6014}"/>
              </a:ext>
            </a:extLst>
          </p:cNvPr>
          <p:cNvSpPr>
            <a:spLocks noGrp="1"/>
          </p:cNvSpPr>
          <p:nvPr>
            <p:ph type="title"/>
          </p:nvPr>
        </p:nvSpPr>
        <p:spPr/>
        <p:txBody>
          <a:bodyPr/>
          <a:lstStyle/>
          <a:p>
            <a:r>
              <a:rPr lang="en-US" dirty="0"/>
              <a:t>VERY PERI</a:t>
            </a:r>
          </a:p>
        </p:txBody>
      </p:sp>
      <p:sp>
        <p:nvSpPr>
          <p:cNvPr id="6" name="Text Placeholder 5">
            <a:extLst>
              <a:ext uri="{FF2B5EF4-FFF2-40B4-BE49-F238E27FC236}">
                <a16:creationId xmlns:a16="http://schemas.microsoft.com/office/drawing/2014/main" id="{B43F7E3B-CE99-4770-8587-6554C15693F8}"/>
              </a:ext>
            </a:extLst>
          </p:cNvPr>
          <p:cNvSpPr>
            <a:spLocks noGrp="1"/>
          </p:cNvSpPr>
          <p:nvPr>
            <p:ph type="body" sz="quarter" idx="14"/>
          </p:nvPr>
        </p:nvSpPr>
        <p:spPr/>
        <p:txBody>
          <a:bodyPr/>
          <a:lstStyle/>
          <a:p>
            <a:r>
              <a:rPr lang="en-US" dirty="0"/>
              <a:t>Introducing the Pantone Color of the Year 2022. PANTONE 17-3938 Very Peri is a dynamic hue that blends the faithfulness and constancy of blue with the energy and excitement of red. </a:t>
            </a:r>
          </a:p>
          <a:p>
            <a:r>
              <a:rPr lang="en-US" dirty="0"/>
              <a:t> </a:t>
            </a:r>
          </a:p>
          <a:p>
            <a:r>
              <a:rPr lang="en-US" dirty="0"/>
              <a:t>The four color palettes in this template feature Very Peri to help you express your ideas and convey the right mood. Read on to learn how to use these colors in any presentation.</a:t>
            </a:r>
          </a:p>
        </p:txBody>
      </p:sp>
      <p:sp>
        <p:nvSpPr>
          <p:cNvPr id="9" name="Rectangle 8" descr="Shaded overlay">
            <a:extLst>
              <a:ext uri="{FF2B5EF4-FFF2-40B4-BE49-F238E27FC236}">
                <a16:creationId xmlns:a16="http://schemas.microsoft.com/office/drawing/2014/main" id="{558C501A-DC1F-4BA4-BFFA-44EF8845A384}"/>
              </a:ext>
            </a:extLst>
          </p:cNvPr>
          <p:cNvSpPr/>
          <p:nvPr/>
        </p:nvSpPr>
        <p:spPr>
          <a:xfrm>
            <a:off x="0" y="16778"/>
            <a:ext cx="12192000" cy="6858000"/>
          </a:xfrm>
          <a:prstGeom prst="rect">
            <a:avLst/>
          </a:prstGeom>
          <a:solidFill>
            <a:srgbClr val="6768AB">
              <a:alpha val="7490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descr="Color swatch of very peri">
            <a:extLst>
              <a:ext uri="{FF2B5EF4-FFF2-40B4-BE49-F238E27FC236}">
                <a16:creationId xmlns:a16="http://schemas.microsoft.com/office/drawing/2014/main" id="{4EE36BF8-E980-469A-814D-E91B4A9AAE46}"/>
              </a:ext>
            </a:extLst>
          </p:cNvPr>
          <p:cNvPicPr>
            <a:picLocks noChangeAspect="1"/>
          </p:cNvPicPr>
          <p:nvPr/>
        </p:nvPicPr>
        <p:blipFill>
          <a:blip r:embed="rId4"/>
          <a:stretch>
            <a:fillRect/>
          </a:stretch>
        </p:blipFill>
        <p:spPr>
          <a:xfrm>
            <a:off x="718453" y="2432654"/>
            <a:ext cx="2144490" cy="2882194"/>
          </a:xfrm>
          <a:prstGeom prst="rect">
            <a:avLst/>
          </a:prstGeom>
        </p:spPr>
      </p:pic>
      <p:pic>
        <p:nvPicPr>
          <p:cNvPr id="3" name="Picture 2">
            <a:extLst>
              <a:ext uri="{FF2B5EF4-FFF2-40B4-BE49-F238E27FC236}">
                <a16:creationId xmlns:a16="http://schemas.microsoft.com/office/drawing/2014/main" id="{84B1A9E7-4DAF-22ED-D03B-AB185F74584E}"/>
              </a:ext>
            </a:extLst>
          </p:cNvPr>
          <p:cNvPicPr>
            <a:picLocks noChangeAspect="1"/>
          </p:cNvPicPr>
          <p:nvPr/>
        </p:nvPicPr>
        <p:blipFill>
          <a:blip r:embed="rId5"/>
          <a:stretch>
            <a:fillRect/>
          </a:stretch>
        </p:blipFill>
        <p:spPr>
          <a:xfrm>
            <a:off x="457198" y="1678148"/>
            <a:ext cx="11174819" cy="3858585"/>
          </a:xfrm>
          <a:prstGeom prst="rect">
            <a:avLst/>
          </a:prstGeom>
        </p:spPr>
      </p:pic>
      <p:pic>
        <p:nvPicPr>
          <p:cNvPr id="5" name="Picture 4">
            <a:extLst>
              <a:ext uri="{FF2B5EF4-FFF2-40B4-BE49-F238E27FC236}">
                <a16:creationId xmlns:a16="http://schemas.microsoft.com/office/drawing/2014/main" id="{7C20C9CF-0D4C-FE63-8386-7365A26B8F32}"/>
              </a:ext>
            </a:extLst>
          </p:cNvPr>
          <p:cNvPicPr>
            <a:picLocks noChangeAspect="1"/>
          </p:cNvPicPr>
          <p:nvPr/>
        </p:nvPicPr>
        <p:blipFill>
          <a:blip r:embed="rId6"/>
          <a:stretch>
            <a:fillRect/>
          </a:stretch>
        </p:blipFill>
        <p:spPr>
          <a:xfrm>
            <a:off x="718452" y="1830187"/>
            <a:ext cx="10755095" cy="3584315"/>
          </a:xfrm>
          <a:prstGeom prst="rect">
            <a:avLst/>
          </a:prstGeom>
        </p:spPr>
      </p:pic>
    </p:spTree>
    <p:extLst>
      <p:ext uri="{BB962C8B-B14F-4D97-AF65-F5344CB8AC3E}">
        <p14:creationId xmlns:p14="http://schemas.microsoft.com/office/powerpoint/2010/main" val="33075883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1E4EF4-8D58-4BFD-9454-26C0FB623C94}"/>
              </a:ext>
            </a:extLst>
          </p:cNvPr>
          <p:cNvSpPr>
            <a:spLocks noGrp="1"/>
          </p:cNvSpPr>
          <p:nvPr>
            <p:ph type="title"/>
          </p:nvPr>
        </p:nvSpPr>
        <p:spPr>
          <a:xfrm>
            <a:off x="457199" y="520117"/>
            <a:ext cx="7467601" cy="1342239"/>
          </a:xfrm>
        </p:spPr>
        <p:txBody>
          <a:bodyPr>
            <a:normAutofit/>
          </a:bodyPr>
          <a:lstStyle/>
          <a:p>
            <a:r>
              <a:rPr lang="en-US" dirty="0"/>
              <a:t>Problem statement</a:t>
            </a:r>
          </a:p>
        </p:txBody>
      </p:sp>
      <p:sp>
        <p:nvSpPr>
          <p:cNvPr id="3" name="Content Placeholder 2">
            <a:extLst>
              <a:ext uri="{FF2B5EF4-FFF2-40B4-BE49-F238E27FC236}">
                <a16:creationId xmlns:a16="http://schemas.microsoft.com/office/drawing/2014/main" id="{28D8AA20-608C-4737-B926-56858E7E7E7C}"/>
              </a:ext>
            </a:extLst>
          </p:cNvPr>
          <p:cNvSpPr>
            <a:spLocks noGrp="1"/>
          </p:cNvSpPr>
          <p:nvPr>
            <p:ph type="body" sz="quarter" idx="14"/>
          </p:nvPr>
        </p:nvSpPr>
        <p:spPr>
          <a:xfrm>
            <a:off x="457199" y="1929468"/>
            <a:ext cx="10272319" cy="4014132"/>
          </a:xfrm>
        </p:spPr>
        <p:txBody>
          <a:bodyPr tIns="0" bIns="0">
            <a:noAutofit/>
          </a:bodyPr>
          <a:lstStyle/>
          <a:p>
            <a:r>
              <a:rPr lang="en-US" dirty="0"/>
              <a:t>distinctive eye-movement patterns may be observed in the case of successful processing of sarcasm in text in contrast to literal texts.</a:t>
            </a:r>
          </a:p>
          <a:p>
            <a:r>
              <a:rPr lang="en-US" dirty="0"/>
              <a:t>To propose a novel mechanism for enriching the feature vector, for the task of sarcasm detection, with cognitive features extracted from eye-movement patterns of human readers.</a:t>
            </a:r>
          </a:p>
          <a:p>
            <a:r>
              <a:rPr lang="en-US" dirty="0"/>
              <a:t>Reading sarcastic texts induces distinctive eye movement patterns, compared to literal texts. The cognitive features, derived from human eye movement patterns observed during reading, include feature type like </a:t>
            </a:r>
            <a:r>
              <a:rPr lang="en-US" b="1" dirty="0"/>
              <a:t>g</a:t>
            </a:r>
            <a:r>
              <a:rPr lang="en-IN" b="1" dirty="0" err="1"/>
              <a:t>aze</a:t>
            </a:r>
            <a:r>
              <a:rPr lang="en-IN" b="1" dirty="0"/>
              <a:t>-fixations </a:t>
            </a:r>
            <a:r>
              <a:rPr lang="en-IN" dirty="0"/>
              <a:t>and </a:t>
            </a:r>
            <a:r>
              <a:rPr lang="en-IN" b="1" dirty="0"/>
              <a:t>forward and backward saccades</a:t>
            </a:r>
            <a:r>
              <a:rPr lang="en-IN" dirty="0"/>
              <a:t>.</a:t>
            </a:r>
          </a:p>
          <a:p>
            <a:r>
              <a:rPr lang="en-US" dirty="0"/>
              <a:t>the cognitive features, along with textual features used in best available sarcasm detectors, are used to train binary classifiers against given sarcasm labels.</a:t>
            </a:r>
          </a:p>
          <a:p>
            <a:endParaRPr lang="en-US" dirty="0"/>
          </a:p>
        </p:txBody>
      </p:sp>
    </p:spTree>
    <p:extLst>
      <p:ext uri="{BB962C8B-B14F-4D97-AF65-F5344CB8AC3E}">
        <p14:creationId xmlns:p14="http://schemas.microsoft.com/office/powerpoint/2010/main" val="4345161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1E4EF4-8D58-4BFD-9454-26C0FB623C94}"/>
              </a:ext>
            </a:extLst>
          </p:cNvPr>
          <p:cNvSpPr>
            <a:spLocks noGrp="1"/>
          </p:cNvSpPr>
          <p:nvPr>
            <p:ph type="title"/>
          </p:nvPr>
        </p:nvSpPr>
        <p:spPr>
          <a:xfrm>
            <a:off x="457199" y="520117"/>
            <a:ext cx="7467601" cy="1342239"/>
          </a:xfrm>
        </p:spPr>
        <p:txBody>
          <a:bodyPr>
            <a:normAutofit/>
          </a:bodyPr>
          <a:lstStyle/>
          <a:p>
            <a:r>
              <a:rPr lang="en-US" dirty="0"/>
              <a:t>Motivation</a:t>
            </a:r>
          </a:p>
        </p:txBody>
      </p:sp>
      <p:sp>
        <p:nvSpPr>
          <p:cNvPr id="3" name="Content Placeholder 2">
            <a:extLst>
              <a:ext uri="{FF2B5EF4-FFF2-40B4-BE49-F238E27FC236}">
                <a16:creationId xmlns:a16="http://schemas.microsoft.com/office/drawing/2014/main" id="{28D8AA20-608C-4737-B926-56858E7E7E7C}"/>
              </a:ext>
            </a:extLst>
          </p:cNvPr>
          <p:cNvSpPr>
            <a:spLocks noGrp="1"/>
          </p:cNvSpPr>
          <p:nvPr>
            <p:ph type="body" sz="quarter" idx="14"/>
          </p:nvPr>
        </p:nvSpPr>
        <p:spPr>
          <a:xfrm>
            <a:off x="457199" y="1929468"/>
            <a:ext cx="10272319" cy="4014132"/>
          </a:xfrm>
        </p:spPr>
        <p:txBody>
          <a:bodyPr tIns="0" bIns="0">
            <a:noAutofit/>
          </a:bodyPr>
          <a:lstStyle/>
          <a:p>
            <a:r>
              <a:rPr lang="en-US" dirty="0"/>
              <a:t>Sarcasm can often be traced to incongruity that becomes apparent as the full sentence unfolds. This presence of incongruity- implicit or explicit- affects the way readers eyes move through the text. </a:t>
            </a:r>
          </a:p>
          <a:p>
            <a:r>
              <a:rPr lang="en-US" dirty="0"/>
              <a:t>We observe the difference in the </a:t>
            </a:r>
            <a:r>
              <a:rPr lang="en-US" dirty="0" err="1"/>
              <a:t>behaviour</a:t>
            </a:r>
            <a:r>
              <a:rPr lang="en-US" dirty="0"/>
              <a:t> of the eye, while reading sarcastic and non sarcastic sentences</a:t>
            </a:r>
          </a:p>
          <a:p>
            <a:r>
              <a:rPr lang="en-US" dirty="0"/>
              <a:t>Motivated by this observation, we augment traditional linguistic and stylistic features for sarcasm detection with the cognitive features obtained from readers eye movement data.</a:t>
            </a:r>
          </a:p>
          <a:p>
            <a:r>
              <a:rPr lang="en-US" dirty="0"/>
              <a:t>let’s say a book gets different reviews on Amazon. Our system could watch how readers read the review using mobile eye-trackers, and thereby, decide whether the text contains sarcasm or not. Such an application can horizontally scale across the web and will help in improving automatic classification of online review</a:t>
            </a:r>
          </a:p>
          <a:p>
            <a:endParaRPr lang="en-US" dirty="0"/>
          </a:p>
        </p:txBody>
      </p:sp>
    </p:spTree>
    <p:extLst>
      <p:ext uri="{BB962C8B-B14F-4D97-AF65-F5344CB8AC3E}">
        <p14:creationId xmlns:p14="http://schemas.microsoft.com/office/powerpoint/2010/main" val="34284440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1E4EF4-8D58-4BFD-9454-26C0FB623C94}"/>
              </a:ext>
            </a:extLst>
          </p:cNvPr>
          <p:cNvSpPr>
            <a:spLocks noGrp="1"/>
          </p:cNvSpPr>
          <p:nvPr>
            <p:ph type="title"/>
          </p:nvPr>
        </p:nvSpPr>
        <p:spPr>
          <a:xfrm>
            <a:off x="457199" y="520117"/>
            <a:ext cx="7467601" cy="1342239"/>
          </a:xfrm>
        </p:spPr>
        <p:txBody>
          <a:bodyPr>
            <a:normAutofit/>
          </a:bodyPr>
          <a:lstStyle/>
          <a:p>
            <a:r>
              <a:rPr lang="en-US" dirty="0"/>
              <a:t>Methodology</a:t>
            </a:r>
          </a:p>
        </p:txBody>
      </p:sp>
      <p:sp>
        <p:nvSpPr>
          <p:cNvPr id="3" name="Content Placeholder 2">
            <a:extLst>
              <a:ext uri="{FF2B5EF4-FFF2-40B4-BE49-F238E27FC236}">
                <a16:creationId xmlns:a16="http://schemas.microsoft.com/office/drawing/2014/main" id="{28D8AA20-608C-4737-B926-56858E7E7E7C}"/>
              </a:ext>
            </a:extLst>
          </p:cNvPr>
          <p:cNvSpPr>
            <a:spLocks noGrp="1"/>
          </p:cNvSpPr>
          <p:nvPr>
            <p:ph type="body" sz="quarter" idx="14"/>
          </p:nvPr>
        </p:nvSpPr>
        <p:spPr>
          <a:xfrm>
            <a:off x="457199" y="1929468"/>
            <a:ext cx="10272319" cy="4014132"/>
          </a:xfrm>
        </p:spPr>
        <p:txBody>
          <a:bodyPr tIns="0" bIns="0">
            <a:noAutofit/>
          </a:bodyPr>
          <a:lstStyle/>
          <a:p>
            <a:r>
              <a:rPr lang="en-US" dirty="0"/>
              <a:t>The database consists of 1,000 short texts, each having 10-40 words. Out of these, 350 are sarcastic.</a:t>
            </a:r>
          </a:p>
          <a:p>
            <a:r>
              <a:rPr lang="en-US" dirty="0"/>
              <a:t>task assigned to annotators was to read sentences one at a time and label them with binary labels indicating the polarity.</a:t>
            </a:r>
          </a:p>
          <a:p>
            <a:r>
              <a:rPr lang="en-US" dirty="0"/>
              <a:t>SR-Research Eyelink-1000 eye-tracker (monocular remote mode, sampling rate 500Hz) records several eye-movement parameters like fixations (a long stay of gaze) and saccade (quick jumping of gaze between two positions of rest) and pupil size.</a:t>
            </a:r>
          </a:p>
          <a:p>
            <a:r>
              <a:rPr lang="en-US" dirty="0"/>
              <a:t>We observe this for all participants in our dataset, with the average fixation duration per word for sarcastic texts being at least 1.5 times more than that of non-sarcastic texts.</a:t>
            </a:r>
          </a:p>
          <a:p>
            <a:r>
              <a:rPr lang="en-US" dirty="0" err="1"/>
              <a:t>scanpaths</a:t>
            </a:r>
            <a:r>
              <a:rPr lang="en-US" dirty="0"/>
              <a:t> with respect to sarcasm processing have two typical characteristic</a:t>
            </a:r>
          </a:p>
          <a:p>
            <a:endParaRPr lang="en-US" dirty="0"/>
          </a:p>
        </p:txBody>
      </p:sp>
    </p:spTree>
    <p:extLst>
      <p:ext uri="{BB962C8B-B14F-4D97-AF65-F5344CB8AC3E}">
        <p14:creationId xmlns:p14="http://schemas.microsoft.com/office/powerpoint/2010/main" val="15787586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1E4EF4-8D58-4BFD-9454-26C0FB623C94}"/>
              </a:ext>
            </a:extLst>
          </p:cNvPr>
          <p:cNvSpPr>
            <a:spLocks noGrp="1"/>
          </p:cNvSpPr>
          <p:nvPr>
            <p:ph type="title"/>
          </p:nvPr>
        </p:nvSpPr>
        <p:spPr>
          <a:xfrm>
            <a:off x="457199" y="520117"/>
            <a:ext cx="7467601" cy="1342239"/>
          </a:xfrm>
        </p:spPr>
        <p:txBody>
          <a:bodyPr>
            <a:normAutofit/>
          </a:bodyPr>
          <a:lstStyle/>
          <a:p>
            <a:r>
              <a:rPr lang="en-US" dirty="0"/>
              <a:t>Methodology</a:t>
            </a:r>
          </a:p>
        </p:txBody>
      </p:sp>
      <p:sp>
        <p:nvSpPr>
          <p:cNvPr id="3" name="Content Placeholder 2">
            <a:extLst>
              <a:ext uri="{FF2B5EF4-FFF2-40B4-BE49-F238E27FC236}">
                <a16:creationId xmlns:a16="http://schemas.microsoft.com/office/drawing/2014/main" id="{28D8AA20-608C-4737-B926-56858E7E7E7C}"/>
              </a:ext>
            </a:extLst>
          </p:cNvPr>
          <p:cNvSpPr>
            <a:spLocks noGrp="1"/>
          </p:cNvSpPr>
          <p:nvPr>
            <p:ph type="body" sz="quarter" idx="14"/>
          </p:nvPr>
        </p:nvSpPr>
        <p:spPr>
          <a:xfrm>
            <a:off x="457199" y="1929468"/>
            <a:ext cx="10272319" cy="4014132"/>
          </a:xfrm>
        </p:spPr>
        <p:txBody>
          <a:bodyPr tIns="0" bIns="0">
            <a:noAutofit/>
          </a:bodyPr>
          <a:lstStyle/>
          <a:p>
            <a:endParaRPr lang="en-US" dirty="0"/>
          </a:p>
          <a:p>
            <a:endParaRPr lang="en-US" dirty="0"/>
          </a:p>
        </p:txBody>
      </p:sp>
      <p:pic>
        <p:nvPicPr>
          <p:cNvPr id="5" name="Picture 4">
            <a:extLst>
              <a:ext uri="{FF2B5EF4-FFF2-40B4-BE49-F238E27FC236}">
                <a16:creationId xmlns:a16="http://schemas.microsoft.com/office/drawing/2014/main" id="{5FCD5051-56CA-AB60-C942-023AB57FC57D}"/>
              </a:ext>
            </a:extLst>
          </p:cNvPr>
          <p:cNvPicPr>
            <a:picLocks noChangeAspect="1"/>
          </p:cNvPicPr>
          <p:nvPr/>
        </p:nvPicPr>
        <p:blipFill>
          <a:blip r:embed="rId2"/>
          <a:stretch>
            <a:fillRect/>
          </a:stretch>
        </p:blipFill>
        <p:spPr>
          <a:xfrm>
            <a:off x="1318546" y="1543574"/>
            <a:ext cx="10199538" cy="5248220"/>
          </a:xfrm>
          <a:prstGeom prst="rect">
            <a:avLst/>
          </a:prstGeom>
        </p:spPr>
      </p:pic>
    </p:spTree>
    <p:extLst>
      <p:ext uri="{BB962C8B-B14F-4D97-AF65-F5344CB8AC3E}">
        <p14:creationId xmlns:p14="http://schemas.microsoft.com/office/powerpoint/2010/main" val="35916180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1E4EF4-8D58-4BFD-9454-26C0FB623C94}"/>
              </a:ext>
            </a:extLst>
          </p:cNvPr>
          <p:cNvSpPr>
            <a:spLocks noGrp="1"/>
          </p:cNvSpPr>
          <p:nvPr>
            <p:ph type="title"/>
          </p:nvPr>
        </p:nvSpPr>
        <p:spPr>
          <a:xfrm>
            <a:off x="457199" y="520117"/>
            <a:ext cx="7467601" cy="1342239"/>
          </a:xfrm>
        </p:spPr>
        <p:txBody>
          <a:bodyPr>
            <a:normAutofit/>
          </a:bodyPr>
          <a:lstStyle/>
          <a:p>
            <a:r>
              <a:rPr lang="en-US" dirty="0"/>
              <a:t>Methodology</a:t>
            </a:r>
          </a:p>
        </p:txBody>
      </p:sp>
      <p:sp>
        <p:nvSpPr>
          <p:cNvPr id="3" name="Content Placeholder 2">
            <a:extLst>
              <a:ext uri="{FF2B5EF4-FFF2-40B4-BE49-F238E27FC236}">
                <a16:creationId xmlns:a16="http://schemas.microsoft.com/office/drawing/2014/main" id="{28D8AA20-608C-4737-B926-56858E7E7E7C}"/>
              </a:ext>
            </a:extLst>
          </p:cNvPr>
          <p:cNvSpPr>
            <a:spLocks noGrp="1"/>
          </p:cNvSpPr>
          <p:nvPr>
            <p:ph type="body" sz="quarter" idx="14"/>
          </p:nvPr>
        </p:nvSpPr>
        <p:spPr>
          <a:xfrm>
            <a:off x="457199" y="1929468"/>
            <a:ext cx="10272319" cy="4014132"/>
          </a:xfrm>
        </p:spPr>
        <p:txBody>
          <a:bodyPr tIns="0" bIns="0">
            <a:noAutofit/>
          </a:bodyPr>
          <a:lstStyle/>
          <a:p>
            <a:r>
              <a:rPr lang="en-US" dirty="0"/>
              <a:t>we observe 16 out of top 20 features to be gaze features. Further, in each of the cases, Average Fixation Duration per Word and Largest Regression Position are seen to be the two most significant features.</a:t>
            </a:r>
          </a:p>
          <a:p>
            <a:r>
              <a:rPr lang="en-US" dirty="0"/>
              <a:t>Models: Naïve Bayes, SVM, Neural Networks etc.</a:t>
            </a:r>
          </a:p>
        </p:txBody>
      </p:sp>
    </p:spTree>
    <p:extLst>
      <p:ext uri="{BB962C8B-B14F-4D97-AF65-F5344CB8AC3E}">
        <p14:creationId xmlns:p14="http://schemas.microsoft.com/office/powerpoint/2010/main" val="34348063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A person standing on a rock while looking at the ocean wave with outstretched arms">
            <a:extLst>
              <a:ext uri="{FF2B5EF4-FFF2-40B4-BE49-F238E27FC236}">
                <a16:creationId xmlns:a16="http://schemas.microsoft.com/office/drawing/2014/main" id="{8C1A64BB-92C4-44CC-9AB7-8416F1B9BF56}"/>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a:ext>
            </a:extLst>
          </a:blip>
          <a:srcRect/>
          <a:stretch/>
        </p:blipFill>
        <p:spPr>
          <a:solidFill>
            <a:srgbClr val="6768AB">
              <a:alpha val="75000"/>
            </a:srgbClr>
          </a:solidFill>
        </p:spPr>
      </p:pic>
      <p:sp>
        <p:nvSpPr>
          <p:cNvPr id="4" name="Title 3">
            <a:extLst>
              <a:ext uri="{FF2B5EF4-FFF2-40B4-BE49-F238E27FC236}">
                <a16:creationId xmlns:a16="http://schemas.microsoft.com/office/drawing/2014/main" id="{135A981B-6487-4B00-9EAF-D0D748FA6014}"/>
              </a:ext>
            </a:extLst>
          </p:cNvPr>
          <p:cNvSpPr>
            <a:spLocks noGrp="1"/>
          </p:cNvSpPr>
          <p:nvPr>
            <p:ph type="title"/>
          </p:nvPr>
        </p:nvSpPr>
        <p:spPr/>
        <p:txBody>
          <a:bodyPr/>
          <a:lstStyle/>
          <a:p>
            <a:r>
              <a:rPr lang="en-US" dirty="0"/>
              <a:t>VERY PERI</a:t>
            </a:r>
          </a:p>
        </p:txBody>
      </p:sp>
      <p:sp>
        <p:nvSpPr>
          <p:cNvPr id="6" name="Text Placeholder 5">
            <a:extLst>
              <a:ext uri="{FF2B5EF4-FFF2-40B4-BE49-F238E27FC236}">
                <a16:creationId xmlns:a16="http://schemas.microsoft.com/office/drawing/2014/main" id="{B43F7E3B-CE99-4770-8587-6554C15693F8}"/>
              </a:ext>
            </a:extLst>
          </p:cNvPr>
          <p:cNvSpPr>
            <a:spLocks noGrp="1"/>
          </p:cNvSpPr>
          <p:nvPr>
            <p:ph type="body" sz="quarter" idx="14"/>
          </p:nvPr>
        </p:nvSpPr>
        <p:spPr/>
        <p:txBody>
          <a:bodyPr/>
          <a:lstStyle/>
          <a:p>
            <a:r>
              <a:rPr lang="en-US" dirty="0"/>
              <a:t>Introducing the Pantone Color of the Year 2022. PANTONE 17-3938 Very Peri is a dynamic hue that blends the faithfulness and constancy of blue with the energy and excitement of red. </a:t>
            </a:r>
          </a:p>
          <a:p>
            <a:r>
              <a:rPr lang="en-US" dirty="0"/>
              <a:t> </a:t>
            </a:r>
          </a:p>
          <a:p>
            <a:r>
              <a:rPr lang="en-US" dirty="0"/>
              <a:t>The four color palettes in this template feature Very Peri to help you express your ideas and convey the right mood. Read on to learn how to use these colors in any presentation.</a:t>
            </a:r>
          </a:p>
        </p:txBody>
      </p:sp>
      <p:sp>
        <p:nvSpPr>
          <p:cNvPr id="9" name="Rectangle 8" descr="Shaded overlay">
            <a:extLst>
              <a:ext uri="{FF2B5EF4-FFF2-40B4-BE49-F238E27FC236}">
                <a16:creationId xmlns:a16="http://schemas.microsoft.com/office/drawing/2014/main" id="{558C501A-DC1F-4BA4-BFFA-44EF8845A384}"/>
              </a:ext>
            </a:extLst>
          </p:cNvPr>
          <p:cNvSpPr/>
          <p:nvPr/>
        </p:nvSpPr>
        <p:spPr>
          <a:xfrm>
            <a:off x="0" y="0"/>
            <a:ext cx="12192000" cy="6858000"/>
          </a:xfrm>
          <a:prstGeom prst="rect">
            <a:avLst/>
          </a:prstGeom>
          <a:solidFill>
            <a:srgbClr val="6768AB">
              <a:alpha val="7490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descr="Color swatch of very peri">
            <a:extLst>
              <a:ext uri="{FF2B5EF4-FFF2-40B4-BE49-F238E27FC236}">
                <a16:creationId xmlns:a16="http://schemas.microsoft.com/office/drawing/2014/main" id="{4EE36BF8-E980-469A-814D-E91B4A9AAE46}"/>
              </a:ext>
            </a:extLst>
          </p:cNvPr>
          <p:cNvPicPr>
            <a:picLocks noChangeAspect="1"/>
          </p:cNvPicPr>
          <p:nvPr/>
        </p:nvPicPr>
        <p:blipFill>
          <a:blip r:embed="rId4"/>
          <a:stretch>
            <a:fillRect/>
          </a:stretch>
        </p:blipFill>
        <p:spPr>
          <a:xfrm>
            <a:off x="718453" y="2432654"/>
            <a:ext cx="2144490" cy="2882194"/>
          </a:xfrm>
          <a:prstGeom prst="rect">
            <a:avLst/>
          </a:prstGeom>
        </p:spPr>
      </p:pic>
      <p:pic>
        <p:nvPicPr>
          <p:cNvPr id="3" name="Picture 2">
            <a:extLst>
              <a:ext uri="{FF2B5EF4-FFF2-40B4-BE49-F238E27FC236}">
                <a16:creationId xmlns:a16="http://schemas.microsoft.com/office/drawing/2014/main" id="{84B1A9E7-4DAF-22ED-D03B-AB185F74584E}"/>
              </a:ext>
            </a:extLst>
          </p:cNvPr>
          <p:cNvPicPr>
            <a:picLocks noChangeAspect="1"/>
          </p:cNvPicPr>
          <p:nvPr/>
        </p:nvPicPr>
        <p:blipFill>
          <a:blip r:embed="rId5"/>
          <a:stretch>
            <a:fillRect/>
          </a:stretch>
        </p:blipFill>
        <p:spPr>
          <a:xfrm>
            <a:off x="457198" y="1678148"/>
            <a:ext cx="11174819" cy="3858585"/>
          </a:xfrm>
          <a:prstGeom prst="rect">
            <a:avLst/>
          </a:prstGeom>
        </p:spPr>
      </p:pic>
      <p:pic>
        <p:nvPicPr>
          <p:cNvPr id="5" name="Picture 4">
            <a:extLst>
              <a:ext uri="{FF2B5EF4-FFF2-40B4-BE49-F238E27FC236}">
                <a16:creationId xmlns:a16="http://schemas.microsoft.com/office/drawing/2014/main" id="{F8FAD920-49B8-9659-590E-59F3EFD843E8}"/>
              </a:ext>
            </a:extLst>
          </p:cNvPr>
          <p:cNvPicPr>
            <a:picLocks noChangeAspect="1"/>
          </p:cNvPicPr>
          <p:nvPr/>
        </p:nvPicPr>
        <p:blipFill>
          <a:blip r:embed="rId6"/>
          <a:stretch>
            <a:fillRect/>
          </a:stretch>
        </p:blipFill>
        <p:spPr>
          <a:xfrm>
            <a:off x="327807" y="1161733"/>
            <a:ext cx="11536385" cy="4534533"/>
          </a:xfrm>
          <a:prstGeom prst="rect">
            <a:avLst/>
          </a:prstGeom>
        </p:spPr>
      </p:pic>
    </p:spTree>
    <p:extLst>
      <p:ext uri="{BB962C8B-B14F-4D97-AF65-F5344CB8AC3E}">
        <p14:creationId xmlns:p14="http://schemas.microsoft.com/office/powerpoint/2010/main" val="23693377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1E4EF4-8D58-4BFD-9454-26C0FB623C94}"/>
              </a:ext>
            </a:extLst>
          </p:cNvPr>
          <p:cNvSpPr>
            <a:spLocks noGrp="1"/>
          </p:cNvSpPr>
          <p:nvPr>
            <p:ph type="title"/>
          </p:nvPr>
        </p:nvSpPr>
        <p:spPr>
          <a:xfrm>
            <a:off x="457199" y="520117"/>
            <a:ext cx="7467601" cy="1342239"/>
          </a:xfrm>
        </p:spPr>
        <p:txBody>
          <a:bodyPr>
            <a:normAutofit/>
          </a:bodyPr>
          <a:lstStyle/>
          <a:p>
            <a:r>
              <a:rPr lang="en-US" dirty="0"/>
              <a:t>Problem statement</a:t>
            </a:r>
          </a:p>
        </p:txBody>
      </p:sp>
      <p:sp>
        <p:nvSpPr>
          <p:cNvPr id="3" name="Content Placeholder 2">
            <a:extLst>
              <a:ext uri="{FF2B5EF4-FFF2-40B4-BE49-F238E27FC236}">
                <a16:creationId xmlns:a16="http://schemas.microsoft.com/office/drawing/2014/main" id="{28D8AA20-608C-4737-B926-56858E7E7E7C}"/>
              </a:ext>
            </a:extLst>
          </p:cNvPr>
          <p:cNvSpPr>
            <a:spLocks noGrp="1"/>
          </p:cNvSpPr>
          <p:nvPr>
            <p:ph type="body" sz="quarter" idx="14"/>
          </p:nvPr>
        </p:nvSpPr>
        <p:spPr>
          <a:xfrm>
            <a:off x="457199" y="1929468"/>
            <a:ext cx="10272319" cy="4014132"/>
          </a:xfrm>
        </p:spPr>
        <p:txBody>
          <a:bodyPr tIns="0" bIns="0">
            <a:noAutofit/>
          </a:bodyPr>
          <a:lstStyle/>
          <a:p>
            <a:r>
              <a:rPr lang="en-US" dirty="0"/>
              <a:t>To explores the role of multimodality and conversational context in sarcasm detection and introduces a new resource to further enable research in this area.</a:t>
            </a:r>
          </a:p>
          <a:p>
            <a:r>
              <a:rPr lang="en-US" dirty="0"/>
              <a:t>We curate a new dataset, </a:t>
            </a:r>
            <a:r>
              <a:rPr lang="en-US" b="1" dirty="0" err="1"/>
              <a:t>MUStARD</a:t>
            </a:r>
            <a:r>
              <a:rPr lang="en-US" dirty="0"/>
              <a:t>, for multimodal sarcasm research with high-quality annotations, including both </a:t>
            </a:r>
            <a:r>
              <a:rPr lang="en-US" dirty="0" err="1"/>
              <a:t>mutlimodal</a:t>
            </a:r>
            <a:r>
              <a:rPr lang="en-US" dirty="0"/>
              <a:t> and conversational context features;</a:t>
            </a:r>
          </a:p>
          <a:p>
            <a:r>
              <a:rPr lang="en-US" dirty="0"/>
              <a:t>We exemplify various scenarios where incongruity in sarcasm is evident across different modalities, thus stressing the role of multimodal approaches to solve this problem;</a:t>
            </a:r>
          </a:p>
          <a:p>
            <a:r>
              <a:rPr lang="en-US" dirty="0"/>
              <a:t>We also provide preceding turns in the dialogue which act as context information.</a:t>
            </a:r>
          </a:p>
          <a:p>
            <a:endParaRPr lang="en-US" dirty="0"/>
          </a:p>
        </p:txBody>
      </p:sp>
    </p:spTree>
    <p:extLst>
      <p:ext uri="{BB962C8B-B14F-4D97-AF65-F5344CB8AC3E}">
        <p14:creationId xmlns:p14="http://schemas.microsoft.com/office/powerpoint/2010/main" val="15658692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1E4EF4-8D58-4BFD-9454-26C0FB623C94}"/>
              </a:ext>
            </a:extLst>
          </p:cNvPr>
          <p:cNvSpPr>
            <a:spLocks noGrp="1"/>
          </p:cNvSpPr>
          <p:nvPr>
            <p:ph type="title"/>
          </p:nvPr>
        </p:nvSpPr>
        <p:spPr>
          <a:xfrm>
            <a:off x="457199" y="520117"/>
            <a:ext cx="7467601" cy="1342239"/>
          </a:xfrm>
        </p:spPr>
        <p:txBody>
          <a:bodyPr>
            <a:normAutofit/>
          </a:bodyPr>
          <a:lstStyle/>
          <a:p>
            <a:r>
              <a:rPr lang="en-US" dirty="0"/>
              <a:t>Motivation</a:t>
            </a:r>
          </a:p>
        </p:txBody>
      </p:sp>
      <p:sp>
        <p:nvSpPr>
          <p:cNvPr id="3" name="Content Placeholder 2">
            <a:extLst>
              <a:ext uri="{FF2B5EF4-FFF2-40B4-BE49-F238E27FC236}">
                <a16:creationId xmlns:a16="http://schemas.microsoft.com/office/drawing/2014/main" id="{28D8AA20-608C-4737-B926-56858E7E7E7C}"/>
              </a:ext>
            </a:extLst>
          </p:cNvPr>
          <p:cNvSpPr>
            <a:spLocks noGrp="1"/>
          </p:cNvSpPr>
          <p:nvPr>
            <p:ph type="body" sz="quarter" idx="14"/>
          </p:nvPr>
        </p:nvSpPr>
        <p:spPr>
          <a:xfrm>
            <a:off x="457199" y="1929468"/>
            <a:ext cx="10272319" cy="4014132"/>
          </a:xfrm>
        </p:spPr>
        <p:txBody>
          <a:bodyPr tIns="0" bIns="0">
            <a:noAutofit/>
          </a:bodyPr>
          <a:lstStyle/>
          <a:p>
            <a:r>
              <a:rPr lang="en-US" dirty="0"/>
              <a:t>there are also scenarios where sarcasm lacks explicit linguistic markers, thus requiring additional cues that can reveal the speaker’s intentions.</a:t>
            </a:r>
          </a:p>
          <a:p>
            <a:r>
              <a:rPr lang="en-US" dirty="0"/>
              <a:t>For instance, sarcasm can be expressed using a combination of verbal and non-verbal cues, such as a change of tone, overemphasis in a word, a drawn-out syllable, or a straight looking face. </a:t>
            </a:r>
          </a:p>
          <a:p>
            <a:r>
              <a:rPr lang="en-IN" dirty="0"/>
              <a:t>Moreover, sarcasm detection involves finding linguistic or contextual incongruity, which in turn requires further information, either from multiple modalities (</a:t>
            </a:r>
            <a:r>
              <a:rPr lang="en-IN" dirty="0" err="1"/>
              <a:t>Schifanella</a:t>
            </a:r>
            <a:r>
              <a:rPr lang="en-IN" dirty="0"/>
              <a:t> et al., 2016; Mishra et al., 2016a) or from the context history in a dialogue.</a:t>
            </a:r>
            <a:endParaRPr lang="en-US" dirty="0"/>
          </a:p>
          <a:p>
            <a:endParaRPr lang="en-US" dirty="0"/>
          </a:p>
          <a:p>
            <a:endParaRPr lang="en-US" dirty="0"/>
          </a:p>
        </p:txBody>
      </p:sp>
    </p:spTree>
    <p:extLst>
      <p:ext uri="{BB962C8B-B14F-4D97-AF65-F5344CB8AC3E}">
        <p14:creationId xmlns:p14="http://schemas.microsoft.com/office/powerpoint/2010/main" val="12344003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1E4EF4-8D58-4BFD-9454-26C0FB623C94}"/>
              </a:ext>
            </a:extLst>
          </p:cNvPr>
          <p:cNvSpPr>
            <a:spLocks noGrp="1"/>
          </p:cNvSpPr>
          <p:nvPr>
            <p:ph type="title"/>
          </p:nvPr>
        </p:nvSpPr>
        <p:spPr>
          <a:xfrm>
            <a:off x="457199" y="520117"/>
            <a:ext cx="7467601" cy="1342239"/>
          </a:xfrm>
        </p:spPr>
        <p:txBody>
          <a:bodyPr>
            <a:normAutofit/>
          </a:bodyPr>
          <a:lstStyle/>
          <a:p>
            <a:r>
              <a:rPr lang="en-US" dirty="0"/>
              <a:t>Methodology</a:t>
            </a:r>
          </a:p>
        </p:txBody>
      </p:sp>
      <p:sp>
        <p:nvSpPr>
          <p:cNvPr id="3" name="Content Placeholder 2">
            <a:extLst>
              <a:ext uri="{FF2B5EF4-FFF2-40B4-BE49-F238E27FC236}">
                <a16:creationId xmlns:a16="http://schemas.microsoft.com/office/drawing/2014/main" id="{28D8AA20-608C-4737-B926-56858E7E7E7C}"/>
              </a:ext>
            </a:extLst>
          </p:cNvPr>
          <p:cNvSpPr>
            <a:spLocks noGrp="1"/>
          </p:cNvSpPr>
          <p:nvPr>
            <p:ph type="body" sz="quarter" idx="14"/>
          </p:nvPr>
        </p:nvSpPr>
        <p:spPr>
          <a:xfrm>
            <a:off x="457199" y="1929468"/>
            <a:ext cx="10272319" cy="4014132"/>
          </a:xfrm>
        </p:spPr>
        <p:txBody>
          <a:bodyPr tIns="0" bIns="0">
            <a:noAutofit/>
          </a:bodyPr>
          <a:lstStyle/>
          <a:p>
            <a:r>
              <a:rPr lang="en-US" dirty="0"/>
              <a:t>To enable the exploration of multimodal sarcasm detection, we introduce a new dataset (</a:t>
            </a:r>
            <a:r>
              <a:rPr lang="en-US" dirty="0" err="1"/>
              <a:t>MUStARD</a:t>
            </a:r>
            <a:r>
              <a:rPr lang="en-US" dirty="0"/>
              <a:t>) consisting of short videos manually annotated for their sarcasm property.</a:t>
            </a:r>
          </a:p>
          <a:p>
            <a:r>
              <a:rPr lang="en-US" dirty="0"/>
              <a:t>Each utterance in our dataset is coupled with its context utterances. Some of the context videos contain multi-party dialogue between speakers participating in the scene.</a:t>
            </a:r>
          </a:p>
          <a:p>
            <a:r>
              <a:rPr lang="en-US" dirty="0"/>
              <a:t>Each utterance and its context consists of three modalities: video, audio, and transcription (text). Also, all the utterances are accompanied by their speaker identifiers.</a:t>
            </a:r>
          </a:p>
          <a:p>
            <a:endParaRPr lang="en-US" dirty="0"/>
          </a:p>
          <a:p>
            <a:endParaRPr lang="en-US" dirty="0"/>
          </a:p>
        </p:txBody>
      </p:sp>
    </p:spTree>
    <p:extLst>
      <p:ext uri="{BB962C8B-B14F-4D97-AF65-F5344CB8AC3E}">
        <p14:creationId xmlns:p14="http://schemas.microsoft.com/office/powerpoint/2010/main" val="40987231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1E4EF4-8D58-4BFD-9454-26C0FB623C94}"/>
              </a:ext>
            </a:extLst>
          </p:cNvPr>
          <p:cNvSpPr>
            <a:spLocks noGrp="1"/>
          </p:cNvSpPr>
          <p:nvPr>
            <p:ph type="title"/>
          </p:nvPr>
        </p:nvSpPr>
        <p:spPr>
          <a:xfrm>
            <a:off x="457199" y="520117"/>
            <a:ext cx="7467601" cy="1342239"/>
          </a:xfrm>
        </p:spPr>
        <p:txBody>
          <a:bodyPr>
            <a:normAutofit/>
          </a:bodyPr>
          <a:lstStyle/>
          <a:p>
            <a:r>
              <a:rPr lang="en-US" dirty="0"/>
              <a:t>Introduction</a:t>
            </a:r>
          </a:p>
        </p:txBody>
      </p:sp>
      <p:sp>
        <p:nvSpPr>
          <p:cNvPr id="5" name="TextBox 4">
            <a:extLst>
              <a:ext uri="{FF2B5EF4-FFF2-40B4-BE49-F238E27FC236}">
                <a16:creationId xmlns:a16="http://schemas.microsoft.com/office/drawing/2014/main" id="{807AABB9-4D43-44F0-0667-BA2A5451549B}"/>
              </a:ext>
            </a:extLst>
          </p:cNvPr>
          <p:cNvSpPr txBox="1"/>
          <p:nvPr/>
        </p:nvSpPr>
        <p:spPr>
          <a:xfrm>
            <a:off x="1963024" y="2969431"/>
            <a:ext cx="7467601" cy="1477328"/>
          </a:xfrm>
          <a:prstGeom prst="rect">
            <a:avLst/>
          </a:prstGeom>
          <a:noFill/>
        </p:spPr>
        <p:txBody>
          <a:bodyPr wrap="square">
            <a:spAutoFit/>
          </a:bodyPr>
          <a:lstStyle/>
          <a:p>
            <a:pPr marL="342900" indent="-342900">
              <a:buAutoNum type="arabicPeriod"/>
            </a:pPr>
            <a:r>
              <a:rPr lang="en-US" dirty="0"/>
              <a:t>I absolutely love to be ignored! </a:t>
            </a:r>
          </a:p>
          <a:p>
            <a:endParaRPr lang="en-US" dirty="0"/>
          </a:p>
          <a:p>
            <a:r>
              <a:rPr lang="en-US" dirty="0"/>
              <a:t>2. Yay!!! The best thing to wake up to is my neighbor’s drilling.</a:t>
            </a:r>
          </a:p>
          <a:p>
            <a:r>
              <a:rPr lang="en-US" dirty="0"/>
              <a:t> </a:t>
            </a:r>
          </a:p>
          <a:p>
            <a:r>
              <a:rPr lang="en-US" dirty="0"/>
              <a:t>3. Perfect movie for people who can’t fall asleep.</a:t>
            </a:r>
            <a:endParaRPr lang="en-IN" dirty="0"/>
          </a:p>
        </p:txBody>
      </p:sp>
    </p:spTree>
    <p:extLst>
      <p:ext uri="{BB962C8B-B14F-4D97-AF65-F5344CB8AC3E}">
        <p14:creationId xmlns:p14="http://schemas.microsoft.com/office/powerpoint/2010/main" val="80319549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1E4EF4-8D58-4BFD-9454-26C0FB623C94}"/>
              </a:ext>
            </a:extLst>
          </p:cNvPr>
          <p:cNvSpPr>
            <a:spLocks noGrp="1"/>
          </p:cNvSpPr>
          <p:nvPr>
            <p:ph type="title"/>
          </p:nvPr>
        </p:nvSpPr>
        <p:spPr>
          <a:xfrm>
            <a:off x="457199" y="520117"/>
            <a:ext cx="7467601" cy="1342239"/>
          </a:xfrm>
        </p:spPr>
        <p:txBody>
          <a:bodyPr>
            <a:normAutofit/>
          </a:bodyPr>
          <a:lstStyle/>
          <a:p>
            <a:r>
              <a:rPr lang="en-US" dirty="0"/>
              <a:t>Methodology</a:t>
            </a:r>
          </a:p>
        </p:txBody>
      </p:sp>
      <p:sp>
        <p:nvSpPr>
          <p:cNvPr id="3" name="Content Placeholder 2">
            <a:extLst>
              <a:ext uri="{FF2B5EF4-FFF2-40B4-BE49-F238E27FC236}">
                <a16:creationId xmlns:a16="http://schemas.microsoft.com/office/drawing/2014/main" id="{28D8AA20-608C-4737-B926-56858E7E7E7C}"/>
              </a:ext>
            </a:extLst>
          </p:cNvPr>
          <p:cNvSpPr>
            <a:spLocks noGrp="1"/>
          </p:cNvSpPr>
          <p:nvPr>
            <p:ph type="body" sz="quarter" idx="14"/>
          </p:nvPr>
        </p:nvSpPr>
        <p:spPr>
          <a:xfrm>
            <a:off x="457199" y="1929468"/>
            <a:ext cx="10272319" cy="4014132"/>
          </a:xfrm>
        </p:spPr>
        <p:txBody>
          <a:bodyPr tIns="0" bIns="0">
            <a:noAutofit/>
          </a:bodyPr>
          <a:lstStyle/>
          <a:p>
            <a:endParaRPr lang="en-US" dirty="0"/>
          </a:p>
          <a:p>
            <a:endParaRPr lang="en-US" dirty="0"/>
          </a:p>
        </p:txBody>
      </p:sp>
      <p:pic>
        <p:nvPicPr>
          <p:cNvPr id="5" name="Picture 4">
            <a:extLst>
              <a:ext uri="{FF2B5EF4-FFF2-40B4-BE49-F238E27FC236}">
                <a16:creationId xmlns:a16="http://schemas.microsoft.com/office/drawing/2014/main" id="{19484708-0E74-CBFD-C742-647F37D74AD1}"/>
              </a:ext>
            </a:extLst>
          </p:cNvPr>
          <p:cNvPicPr>
            <a:picLocks noChangeAspect="1"/>
          </p:cNvPicPr>
          <p:nvPr/>
        </p:nvPicPr>
        <p:blipFill>
          <a:blip r:embed="rId2"/>
          <a:stretch>
            <a:fillRect/>
          </a:stretch>
        </p:blipFill>
        <p:spPr>
          <a:xfrm>
            <a:off x="1031846" y="1862356"/>
            <a:ext cx="10586906" cy="3918575"/>
          </a:xfrm>
          <a:prstGeom prst="rect">
            <a:avLst/>
          </a:prstGeom>
        </p:spPr>
      </p:pic>
    </p:spTree>
    <p:extLst>
      <p:ext uri="{BB962C8B-B14F-4D97-AF65-F5344CB8AC3E}">
        <p14:creationId xmlns:p14="http://schemas.microsoft.com/office/powerpoint/2010/main" val="16964767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1E4EF4-8D58-4BFD-9454-26C0FB623C94}"/>
              </a:ext>
            </a:extLst>
          </p:cNvPr>
          <p:cNvSpPr>
            <a:spLocks noGrp="1"/>
          </p:cNvSpPr>
          <p:nvPr>
            <p:ph type="title"/>
          </p:nvPr>
        </p:nvSpPr>
        <p:spPr>
          <a:xfrm>
            <a:off x="457199" y="520117"/>
            <a:ext cx="7467601" cy="1342239"/>
          </a:xfrm>
        </p:spPr>
        <p:txBody>
          <a:bodyPr>
            <a:normAutofit/>
          </a:bodyPr>
          <a:lstStyle/>
          <a:p>
            <a:r>
              <a:rPr lang="en-US" dirty="0"/>
              <a:t>Methodology</a:t>
            </a:r>
          </a:p>
        </p:txBody>
      </p:sp>
      <p:sp>
        <p:nvSpPr>
          <p:cNvPr id="3" name="Content Placeholder 2">
            <a:extLst>
              <a:ext uri="{FF2B5EF4-FFF2-40B4-BE49-F238E27FC236}">
                <a16:creationId xmlns:a16="http://schemas.microsoft.com/office/drawing/2014/main" id="{28D8AA20-608C-4737-B926-56858E7E7E7C}"/>
              </a:ext>
            </a:extLst>
          </p:cNvPr>
          <p:cNvSpPr>
            <a:spLocks noGrp="1"/>
          </p:cNvSpPr>
          <p:nvPr>
            <p:ph type="body" sz="quarter" idx="14"/>
          </p:nvPr>
        </p:nvSpPr>
        <p:spPr>
          <a:xfrm>
            <a:off x="457199" y="1929468"/>
            <a:ext cx="10272319" cy="4014132"/>
          </a:xfrm>
        </p:spPr>
        <p:txBody>
          <a:bodyPr tIns="0" bIns="0">
            <a:noAutofit/>
          </a:bodyPr>
          <a:lstStyle/>
          <a:p>
            <a:r>
              <a:rPr lang="en-US" dirty="0"/>
              <a:t>incongruity between modalities, which acts as a strong indicator of sarcasm.</a:t>
            </a:r>
          </a:p>
          <a:p>
            <a:r>
              <a:rPr lang="en-US" dirty="0"/>
              <a:t>sarcasm does not necessarily imply conflicting modalities. Rather, the availability of complementary information through multiple modalities improves the capacity of models to learn discriminative patterns responsible for this complex process. </a:t>
            </a:r>
          </a:p>
          <a:p>
            <a:r>
              <a:rPr lang="en-US" dirty="0"/>
              <a:t>The availability of context in our proposed dataset provides models with the ability to utilize additional information while reasoning about sarcasm.</a:t>
            </a:r>
          </a:p>
          <a:p>
            <a:r>
              <a:rPr lang="en-US" dirty="0"/>
              <a:t>We obtain several learning features from the three modalities included in our dataset.</a:t>
            </a:r>
          </a:p>
          <a:p>
            <a:r>
              <a:rPr lang="en-US" dirty="0"/>
              <a:t>Audio: </a:t>
            </a:r>
            <a:r>
              <a:rPr lang="en-US" dirty="0" err="1"/>
              <a:t>Librosa</a:t>
            </a:r>
            <a:r>
              <a:rPr lang="en-US" dirty="0"/>
              <a:t> Library Video: </a:t>
            </a:r>
            <a:r>
              <a:rPr lang="en-US" dirty="0" err="1"/>
              <a:t>RESNet</a:t>
            </a:r>
            <a:r>
              <a:rPr lang="en-US" dirty="0"/>
              <a:t> Text: BERT</a:t>
            </a:r>
          </a:p>
          <a:p>
            <a:r>
              <a:rPr lang="en-US" dirty="0"/>
              <a:t>Models: SVM</a:t>
            </a:r>
          </a:p>
          <a:p>
            <a:endParaRPr lang="en-US" dirty="0"/>
          </a:p>
        </p:txBody>
      </p:sp>
    </p:spTree>
    <p:extLst>
      <p:ext uri="{BB962C8B-B14F-4D97-AF65-F5344CB8AC3E}">
        <p14:creationId xmlns:p14="http://schemas.microsoft.com/office/powerpoint/2010/main" val="15623190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1E4EF4-8D58-4BFD-9454-26C0FB623C94}"/>
              </a:ext>
            </a:extLst>
          </p:cNvPr>
          <p:cNvSpPr>
            <a:spLocks noGrp="1"/>
          </p:cNvSpPr>
          <p:nvPr>
            <p:ph type="title"/>
          </p:nvPr>
        </p:nvSpPr>
        <p:spPr>
          <a:xfrm>
            <a:off x="457199" y="520117"/>
            <a:ext cx="7467601" cy="1342239"/>
          </a:xfrm>
        </p:spPr>
        <p:txBody>
          <a:bodyPr>
            <a:normAutofit/>
          </a:bodyPr>
          <a:lstStyle/>
          <a:p>
            <a:r>
              <a:rPr lang="en-US" dirty="0"/>
              <a:t>Methodology</a:t>
            </a:r>
          </a:p>
        </p:txBody>
      </p:sp>
      <p:pic>
        <p:nvPicPr>
          <p:cNvPr id="5" name="Picture 4">
            <a:extLst>
              <a:ext uri="{FF2B5EF4-FFF2-40B4-BE49-F238E27FC236}">
                <a16:creationId xmlns:a16="http://schemas.microsoft.com/office/drawing/2014/main" id="{CD04A87A-AC19-0AF6-C1CD-2597B72FC598}"/>
              </a:ext>
            </a:extLst>
          </p:cNvPr>
          <p:cNvPicPr>
            <a:picLocks noChangeAspect="1"/>
          </p:cNvPicPr>
          <p:nvPr/>
        </p:nvPicPr>
        <p:blipFill>
          <a:blip r:embed="rId2"/>
          <a:stretch>
            <a:fillRect/>
          </a:stretch>
        </p:blipFill>
        <p:spPr>
          <a:xfrm>
            <a:off x="249423" y="2323751"/>
            <a:ext cx="5312478" cy="4014132"/>
          </a:xfrm>
          <a:prstGeom prst="rect">
            <a:avLst/>
          </a:prstGeom>
        </p:spPr>
      </p:pic>
      <p:pic>
        <p:nvPicPr>
          <p:cNvPr id="7" name="Picture 6">
            <a:extLst>
              <a:ext uri="{FF2B5EF4-FFF2-40B4-BE49-F238E27FC236}">
                <a16:creationId xmlns:a16="http://schemas.microsoft.com/office/drawing/2014/main" id="{99F58B69-19D5-E006-86AF-012096FA4DAD}"/>
              </a:ext>
            </a:extLst>
          </p:cNvPr>
          <p:cNvPicPr>
            <a:picLocks noChangeAspect="1"/>
          </p:cNvPicPr>
          <p:nvPr/>
        </p:nvPicPr>
        <p:blipFill>
          <a:blip r:embed="rId3"/>
          <a:stretch>
            <a:fillRect/>
          </a:stretch>
        </p:blipFill>
        <p:spPr>
          <a:xfrm>
            <a:off x="5662569" y="2323751"/>
            <a:ext cx="6072232" cy="3907347"/>
          </a:xfrm>
          <a:prstGeom prst="rect">
            <a:avLst/>
          </a:prstGeom>
        </p:spPr>
      </p:pic>
    </p:spTree>
    <p:extLst>
      <p:ext uri="{BB962C8B-B14F-4D97-AF65-F5344CB8AC3E}">
        <p14:creationId xmlns:p14="http://schemas.microsoft.com/office/powerpoint/2010/main" val="149872678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A person standing on a rock while looking at the ocean wave with outstretched arms">
            <a:extLst>
              <a:ext uri="{FF2B5EF4-FFF2-40B4-BE49-F238E27FC236}">
                <a16:creationId xmlns:a16="http://schemas.microsoft.com/office/drawing/2014/main" id="{8C1A64BB-92C4-44CC-9AB7-8416F1B9BF56}"/>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a:ext>
            </a:extLst>
          </a:blip>
          <a:srcRect/>
          <a:stretch/>
        </p:blipFill>
        <p:spPr>
          <a:solidFill>
            <a:srgbClr val="6768AB">
              <a:alpha val="75000"/>
            </a:srgbClr>
          </a:solidFill>
        </p:spPr>
      </p:pic>
      <p:sp>
        <p:nvSpPr>
          <p:cNvPr id="4" name="Title 3">
            <a:extLst>
              <a:ext uri="{FF2B5EF4-FFF2-40B4-BE49-F238E27FC236}">
                <a16:creationId xmlns:a16="http://schemas.microsoft.com/office/drawing/2014/main" id="{135A981B-6487-4B00-9EAF-D0D748FA6014}"/>
              </a:ext>
            </a:extLst>
          </p:cNvPr>
          <p:cNvSpPr>
            <a:spLocks noGrp="1"/>
          </p:cNvSpPr>
          <p:nvPr>
            <p:ph type="title"/>
          </p:nvPr>
        </p:nvSpPr>
        <p:spPr/>
        <p:txBody>
          <a:bodyPr/>
          <a:lstStyle/>
          <a:p>
            <a:r>
              <a:rPr lang="en-US" dirty="0"/>
              <a:t>VERY PERI</a:t>
            </a:r>
          </a:p>
        </p:txBody>
      </p:sp>
      <p:sp>
        <p:nvSpPr>
          <p:cNvPr id="6" name="Text Placeholder 5">
            <a:extLst>
              <a:ext uri="{FF2B5EF4-FFF2-40B4-BE49-F238E27FC236}">
                <a16:creationId xmlns:a16="http://schemas.microsoft.com/office/drawing/2014/main" id="{B43F7E3B-CE99-4770-8587-6554C15693F8}"/>
              </a:ext>
            </a:extLst>
          </p:cNvPr>
          <p:cNvSpPr>
            <a:spLocks noGrp="1"/>
          </p:cNvSpPr>
          <p:nvPr>
            <p:ph type="body" sz="quarter" idx="14"/>
          </p:nvPr>
        </p:nvSpPr>
        <p:spPr/>
        <p:txBody>
          <a:bodyPr/>
          <a:lstStyle/>
          <a:p>
            <a:r>
              <a:rPr lang="en-US" dirty="0"/>
              <a:t>Introducing the Pantone Color of the Year 2022. PANTONE 17-3938 Very Peri is a dynamic hue that blends the faithfulness and constancy of blue with the energy and excitement of red. </a:t>
            </a:r>
          </a:p>
          <a:p>
            <a:r>
              <a:rPr lang="en-US" dirty="0"/>
              <a:t> </a:t>
            </a:r>
          </a:p>
          <a:p>
            <a:r>
              <a:rPr lang="en-US" dirty="0"/>
              <a:t>The four color palettes in this template feature Very Peri to help you express your ideas and convey the right mood. Read on to learn how to use these colors in any presentation.</a:t>
            </a:r>
          </a:p>
        </p:txBody>
      </p:sp>
      <p:sp>
        <p:nvSpPr>
          <p:cNvPr id="9" name="Rectangle 8" descr="Shaded overlay">
            <a:extLst>
              <a:ext uri="{FF2B5EF4-FFF2-40B4-BE49-F238E27FC236}">
                <a16:creationId xmlns:a16="http://schemas.microsoft.com/office/drawing/2014/main" id="{558C501A-DC1F-4BA4-BFFA-44EF8845A384}"/>
              </a:ext>
            </a:extLst>
          </p:cNvPr>
          <p:cNvSpPr/>
          <p:nvPr/>
        </p:nvSpPr>
        <p:spPr>
          <a:xfrm>
            <a:off x="0" y="0"/>
            <a:ext cx="12192000" cy="6858000"/>
          </a:xfrm>
          <a:prstGeom prst="rect">
            <a:avLst/>
          </a:prstGeom>
          <a:solidFill>
            <a:srgbClr val="6768AB">
              <a:alpha val="7490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descr="Color swatch of very peri">
            <a:extLst>
              <a:ext uri="{FF2B5EF4-FFF2-40B4-BE49-F238E27FC236}">
                <a16:creationId xmlns:a16="http://schemas.microsoft.com/office/drawing/2014/main" id="{4EE36BF8-E980-469A-814D-E91B4A9AAE46}"/>
              </a:ext>
            </a:extLst>
          </p:cNvPr>
          <p:cNvPicPr>
            <a:picLocks noChangeAspect="1"/>
          </p:cNvPicPr>
          <p:nvPr/>
        </p:nvPicPr>
        <p:blipFill>
          <a:blip r:embed="rId4"/>
          <a:stretch>
            <a:fillRect/>
          </a:stretch>
        </p:blipFill>
        <p:spPr>
          <a:xfrm>
            <a:off x="718453" y="2432654"/>
            <a:ext cx="2144490" cy="2882194"/>
          </a:xfrm>
          <a:prstGeom prst="rect">
            <a:avLst/>
          </a:prstGeom>
        </p:spPr>
      </p:pic>
      <p:pic>
        <p:nvPicPr>
          <p:cNvPr id="3" name="Picture 2">
            <a:extLst>
              <a:ext uri="{FF2B5EF4-FFF2-40B4-BE49-F238E27FC236}">
                <a16:creationId xmlns:a16="http://schemas.microsoft.com/office/drawing/2014/main" id="{84B1A9E7-4DAF-22ED-D03B-AB185F74584E}"/>
              </a:ext>
            </a:extLst>
          </p:cNvPr>
          <p:cNvPicPr>
            <a:picLocks noChangeAspect="1"/>
          </p:cNvPicPr>
          <p:nvPr/>
        </p:nvPicPr>
        <p:blipFill>
          <a:blip r:embed="rId5"/>
          <a:stretch>
            <a:fillRect/>
          </a:stretch>
        </p:blipFill>
        <p:spPr>
          <a:xfrm>
            <a:off x="457198" y="1678148"/>
            <a:ext cx="11174819" cy="3858585"/>
          </a:xfrm>
          <a:prstGeom prst="rect">
            <a:avLst/>
          </a:prstGeom>
        </p:spPr>
      </p:pic>
      <p:pic>
        <p:nvPicPr>
          <p:cNvPr id="5" name="Picture 4">
            <a:extLst>
              <a:ext uri="{FF2B5EF4-FFF2-40B4-BE49-F238E27FC236}">
                <a16:creationId xmlns:a16="http://schemas.microsoft.com/office/drawing/2014/main" id="{9CD7FC7F-A027-6924-4824-9AE0D51BFAAE}"/>
              </a:ext>
            </a:extLst>
          </p:cNvPr>
          <p:cNvPicPr>
            <a:picLocks noChangeAspect="1"/>
          </p:cNvPicPr>
          <p:nvPr/>
        </p:nvPicPr>
        <p:blipFill>
          <a:blip r:embed="rId6"/>
          <a:stretch>
            <a:fillRect/>
          </a:stretch>
        </p:blipFill>
        <p:spPr>
          <a:xfrm>
            <a:off x="718452" y="1678147"/>
            <a:ext cx="10740691" cy="3732751"/>
          </a:xfrm>
          <a:prstGeom prst="rect">
            <a:avLst/>
          </a:prstGeom>
        </p:spPr>
      </p:pic>
    </p:spTree>
    <p:extLst>
      <p:ext uri="{BB962C8B-B14F-4D97-AF65-F5344CB8AC3E}">
        <p14:creationId xmlns:p14="http://schemas.microsoft.com/office/powerpoint/2010/main" val="26515836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1E4EF4-8D58-4BFD-9454-26C0FB623C94}"/>
              </a:ext>
            </a:extLst>
          </p:cNvPr>
          <p:cNvSpPr>
            <a:spLocks noGrp="1"/>
          </p:cNvSpPr>
          <p:nvPr>
            <p:ph type="title"/>
          </p:nvPr>
        </p:nvSpPr>
        <p:spPr>
          <a:xfrm>
            <a:off x="457199" y="520117"/>
            <a:ext cx="7467601" cy="1342239"/>
          </a:xfrm>
        </p:spPr>
        <p:txBody>
          <a:bodyPr>
            <a:normAutofit/>
          </a:bodyPr>
          <a:lstStyle/>
          <a:p>
            <a:r>
              <a:rPr lang="en-US" dirty="0"/>
              <a:t>Problem statement</a:t>
            </a:r>
          </a:p>
        </p:txBody>
      </p:sp>
      <p:sp>
        <p:nvSpPr>
          <p:cNvPr id="3" name="Content Placeholder 2">
            <a:extLst>
              <a:ext uri="{FF2B5EF4-FFF2-40B4-BE49-F238E27FC236}">
                <a16:creationId xmlns:a16="http://schemas.microsoft.com/office/drawing/2014/main" id="{28D8AA20-608C-4737-B926-56858E7E7E7C}"/>
              </a:ext>
            </a:extLst>
          </p:cNvPr>
          <p:cNvSpPr>
            <a:spLocks noGrp="1"/>
          </p:cNvSpPr>
          <p:nvPr>
            <p:ph type="body" sz="quarter" idx="14"/>
          </p:nvPr>
        </p:nvSpPr>
        <p:spPr>
          <a:xfrm>
            <a:off x="457199" y="1929468"/>
            <a:ext cx="10272319" cy="4014132"/>
          </a:xfrm>
        </p:spPr>
        <p:txBody>
          <a:bodyPr tIns="0" bIns="0">
            <a:noAutofit/>
          </a:bodyPr>
          <a:lstStyle/>
          <a:p>
            <a:r>
              <a:rPr lang="en-US" dirty="0"/>
              <a:t>To propose an attention-based neural model that looks </a:t>
            </a:r>
            <a:r>
              <a:rPr lang="en-US" b="1" dirty="0"/>
              <a:t>in-between</a:t>
            </a:r>
            <a:r>
              <a:rPr lang="en-US" dirty="0"/>
              <a:t> instead of across, enabling it to explicitly model contrast and incongruity..</a:t>
            </a:r>
          </a:p>
          <a:p>
            <a:r>
              <a:rPr lang="en-US" dirty="0"/>
              <a:t>Our proposed model not only achieves state-of-the-art performance on all datasets but also enjoys improved interpretability.</a:t>
            </a:r>
          </a:p>
          <a:p>
            <a:endParaRPr lang="en-US" dirty="0"/>
          </a:p>
          <a:p>
            <a:endParaRPr lang="en-US" dirty="0"/>
          </a:p>
          <a:p>
            <a:endParaRPr lang="en-US" dirty="0"/>
          </a:p>
        </p:txBody>
      </p:sp>
    </p:spTree>
    <p:extLst>
      <p:ext uri="{BB962C8B-B14F-4D97-AF65-F5344CB8AC3E}">
        <p14:creationId xmlns:p14="http://schemas.microsoft.com/office/powerpoint/2010/main" val="35220778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1E4EF4-8D58-4BFD-9454-26C0FB623C94}"/>
              </a:ext>
            </a:extLst>
          </p:cNvPr>
          <p:cNvSpPr>
            <a:spLocks noGrp="1"/>
          </p:cNvSpPr>
          <p:nvPr>
            <p:ph type="title"/>
          </p:nvPr>
        </p:nvSpPr>
        <p:spPr>
          <a:xfrm>
            <a:off x="457199" y="520117"/>
            <a:ext cx="7467601" cy="1342239"/>
          </a:xfrm>
        </p:spPr>
        <p:txBody>
          <a:bodyPr>
            <a:normAutofit/>
          </a:bodyPr>
          <a:lstStyle/>
          <a:p>
            <a:r>
              <a:rPr lang="en-US" dirty="0"/>
              <a:t>Motivation</a:t>
            </a:r>
          </a:p>
        </p:txBody>
      </p:sp>
      <p:sp>
        <p:nvSpPr>
          <p:cNvPr id="3" name="Content Placeholder 2">
            <a:extLst>
              <a:ext uri="{FF2B5EF4-FFF2-40B4-BE49-F238E27FC236}">
                <a16:creationId xmlns:a16="http://schemas.microsoft.com/office/drawing/2014/main" id="{28D8AA20-608C-4737-B926-56858E7E7E7C}"/>
              </a:ext>
            </a:extLst>
          </p:cNvPr>
          <p:cNvSpPr>
            <a:spLocks noGrp="1"/>
          </p:cNvSpPr>
          <p:nvPr>
            <p:ph type="body" sz="quarter" idx="14"/>
          </p:nvPr>
        </p:nvSpPr>
        <p:spPr>
          <a:xfrm>
            <a:off x="457199" y="1929468"/>
            <a:ext cx="10272319" cy="4014132"/>
          </a:xfrm>
        </p:spPr>
        <p:txBody>
          <a:bodyPr tIns="0" bIns="0">
            <a:noAutofit/>
          </a:bodyPr>
          <a:lstStyle/>
          <a:p>
            <a:r>
              <a:rPr lang="en-US" dirty="0"/>
              <a:t>To the best of our knowledge, none of the existing state-of-the-art models considered exploiting intra-sentence relationships, solely relying on sequential composition. </a:t>
            </a:r>
          </a:p>
          <a:p>
            <a:r>
              <a:rPr lang="en-US" dirty="0"/>
              <a:t>State-of-the-art sarcasm detection systems mainly rely on deep and sequential neural networks. This has several shortcomings for the sarcasm detection task. Firstly, there is no explicit interaction between word pairs, which hampers its ability to explicitly model contrast, incongruity or juxtaposition of situations.</a:t>
            </a:r>
          </a:p>
          <a:p>
            <a:r>
              <a:rPr lang="en-US" dirty="0"/>
              <a:t>Secondly, it is difficult to capture long-range dependencies. In this case, contrastive situations (or sentiments) which are commonplace in sarcastic language may be hard to detect with simple sequential models.</a:t>
            </a:r>
          </a:p>
          <a:p>
            <a:r>
              <a:rPr lang="en-US" dirty="0"/>
              <a:t>our work is based on the intuition that modeling intra-sentence relationships can not only improve classification performance but also pave the way for more explainable neural sarcasm detection methods</a:t>
            </a:r>
          </a:p>
          <a:p>
            <a:endParaRPr lang="en-US" dirty="0"/>
          </a:p>
        </p:txBody>
      </p:sp>
    </p:spTree>
    <p:extLst>
      <p:ext uri="{BB962C8B-B14F-4D97-AF65-F5344CB8AC3E}">
        <p14:creationId xmlns:p14="http://schemas.microsoft.com/office/powerpoint/2010/main" val="29315454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1E4EF4-8D58-4BFD-9454-26C0FB623C94}"/>
              </a:ext>
            </a:extLst>
          </p:cNvPr>
          <p:cNvSpPr>
            <a:spLocks noGrp="1"/>
          </p:cNvSpPr>
          <p:nvPr>
            <p:ph type="title"/>
          </p:nvPr>
        </p:nvSpPr>
        <p:spPr>
          <a:xfrm>
            <a:off x="457199" y="520117"/>
            <a:ext cx="7467601" cy="1342239"/>
          </a:xfrm>
        </p:spPr>
        <p:txBody>
          <a:bodyPr>
            <a:normAutofit/>
          </a:bodyPr>
          <a:lstStyle/>
          <a:p>
            <a:r>
              <a:rPr lang="en-US" dirty="0"/>
              <a:t>Methodology</a:t>
            </a:r>
          </a:p>
        </p:txBody>
      </p:sp>
      <p:sp>
        <p:nvSpPr>
          <p:cNvPr id="3" name="Content Placeholder 2">
            <a:extLst>
              <a:ext uri="{FF2B5EF4-FFF2-40B4-BE49-F238E27FC236}">
                <a16:creationId xmlns:a16="http://schemas.microsoft.com/office/drawing/2014/main" id="{28D8AA20-608C-4737-B926-56858E7E7E7C}"/>
              </a:ext>
            </a:extLst>
          </p:cNvPr>
          <p:cNvSpPr>
            <a:spLocks noGrp="1"/>
          </p:cNvSpPr>
          <p:nvPr>
            <p:ph type="body" sz="quarter" idx="14"/>
          </p:nvPr>
        </p:nvSpPr>
        <p:spPr>
          <a:xfrm>
            <a:off x="457199" y="1929468"/>
            <a:ext cx="10272319" cy="4014132"/>
          </a:xfrm>
        </p:spPr>
        <p:txBody>
          <a:bodyPr tIns="0" bIns="0">
            <a:noAutofit/>
          </a:bodyPr>
          <a:lstStyle/>
          <a:p>
            <a:r>
              <a:rPr lang="en-US" dirty="0"/>
              <a:t>Our proposed model, the Multi-dimensional Intra-Attention Recurrent Network (MIARN) is strongly based on the intuition of compositional learning by leveraging intra-sentence relationships.</a:t>
            </a:r>
          </a:p>
          <a:p>
            <a:r>
              <a:rPr lang="en-US" dirty="0"/>
              <a:t>In the input encoding layer, each one-hot vector is converted into a low-dimensional vector representation (word embedding).</a:t>
            </a:r>
          </a:p>
          <a:p>
            <a:r>
              <a:rPr lang="en-US" dirty="0"/>
              <a:t>We first begin by modeling the relationship of each word pair in the input sequence. We use </a:t>
            </a:r>
            <a:r>
              <a:rPr lang="en-IN" dirty="0"/>
              <a:t>Multi-dimensional Intra-Attention</a:t>
            </a:r>
            <a:endParaRPr lang="en-US" dirty="0"/>
          </a:p>
          <a:p>
            <a:r>
              <a:rPr lang="en-US" dirty="0"/>
              <a:t>The inputs to the final prediction layer are two representations, namely (1) the intra-attentive representation (</a:t>
            </a:r>
            <a:r>
              <a:rPr lang="en-US" dirty="0" err="1"/>
              <a:t>va</a:t>
            </a:r>
            <a:r>
              <a:rPr lang="en-US" dirty="0"/>
              <a:t> ∈ R n ) and (2) the compositional representation (</a:t>
            </a:r>
            <a:r>
              <a:rPr lang="en-US" dirty="0" err="1"/>
              <a:t>vc</a:t>
            </a:r>
            <a:r>
              <a:rPr lang="en-US" dirty="0"/>
              <a:t> ∈ R d ).</a:t>
            </a:r>
          </a:p>
          <a:p>
            <a:endParaRPr lang="en-US" dirty="0"/>
          </a:p>
          <a:p>
            <a:endParaRPr lang="en-US" dirty="0"/>
          </a:p>
        </p:txBody>
      </p:sp>
    </p:spTree>
    <p:extLst>
      <p:ext uri="{BB962C8B-B14F-4D97-AF65-F5344CB8AC3E}">
        <p14:creationId xmlns:p14="http://schemas.microsoft.com/office/powerpoint/2010/main" val="344279305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1E4EF4-8D58-4BFD-9454-26C0FB623C94}"/>
              </a:ext>
            </a:extLst>
          </p:cNvPr>
          <p:cNvSpPr>
            <a:spLocks noGrp="1"/>
          </p:cNvSpPr>
          <p:nvPr>
            <p:ph type="title"/>
          </p:nvPr>
        </p:nvSpPr>
        <p:spPr>
          <a:xfrm>
            <a:off x="457199" y="520117"/>
            <a:ext cx="7467601" cy="1342239"/>
          </a:xfrm>
        </p:spPr>
        <p:txBody>
          <a:bodyPr>
            <a:normAutofit/>
          </a:bodyPr>
          <a:lstStyle/>
          <a:p>
            <a:r>
              <a:rPr lang="en-US" dirty="0"/>
              <a:t>Methodology</a:t>
            </a:r>
          </a:p>
        </p:txBody>
      </p:sp>
      <p:sp>
        <p:nvSpPr>
          <p:cNvPr id="3" name="Content Placeholder 2">
            <a:extLst>
              <a:ext uri="{FF2B5EF4-FFF2-40B4-BE49-F238E27FC236}">
                <a16:creationId xmlns:a16="http://schemas.microsoft.com/office/drawing/2014/main" id="{28D8AA20-608C-4737-B926-56858E7E7E7C}"/>
              </a:ext>
            </a:extLst>
          </p:cNvPr>
          <p:cNvSpPr>
            <a:spLocks noGrp="1"/>
          </p:cNvSpPr>
          <p:nvPr>
            <p:ph type="body" sz="quarter" idx="14"/>
          </p:nvPr>
        </p:nvSpPr>
        <p:spPr>
          <a:xfrm>
            <a:off x="457199" y="1929468"/>
            <a:ext cx="10272319" cy="4014132"/>
          </a:xfrm>
        </p:spPr>
        <p:txBody>
          <a:bodyPr tIns="0" bIns="0">
            <a:noAutofit/>
          </a:bodyPr>
          <a:lstStyle/>
          <a:p>
            <a:endParaRPr lang="en-US" dirty="0"/>
          </a:p>
          <a:p>
            <a:endParaRPr lang="en-US" dirty="0"/>
          </a:p>
        </p:txBody>
      </p:sp>
      <p:pic>
        <p:nvPicPr>
          <p:cNvPr id="5" name="Picture 4">
            <a:extLst>
              <a:ext uri="{FF2B5EF4-FFF2-40B4-BE49-F238E27FC236}">
                <a16:creationId xmlns:a16="http://schemas.microsoft.com/office/drawing/2014/main" id="{89ABCA8A-E5EF-013B-9DC3-C94F24BFA1D0}"/>
              </a:ext>
            </a:extLst>
          </p:cNvPr>
          <p:cNvPicPr>
            <a:picLocks noChangeAspect="1"/>
          </p:cNvPicPr>
          <p:nvPr/>
        </p:nvPicPr>
        <p:blipFill>
          <a:blip r:embed="rId2"/>
          <a:stretch>
            <a:fillRect/>
          </a:stretch>
        </p:blipFill>
        <p:spPr>
          <a:xfrm>
            <a:off x="4454554" y="142613"/>
            <a:ext cx="6946085" cy="6715387"/>
          </a:xfrm>
          <a:prstGeom prst="rect">
            <a:avLst/>
          </a:prstGeom>
        </p:spPr>
      </p:pic>
    </p:spTree>
    <p:extLst>
      <p:ext uri="{BB962C8B-B14F-4D97-AF65-F5344CB8AC3E}">
        <p14:creationId xmlns:p14="http://schemas.microsoft.com/office/powerpoint/2010/main" val="141807157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1E4EF4-8D58-4BFD-9454-26C0FB623C94}"/>
              </a:ext>
            </a:extLst>
          </p:cNvPr>
          <p:cNvSpPr>
            <a:spLocks noGrp="1"/>
          </p:cNvSpPr>
          <p:nvPr>
            <p:ph type="title"/>
          </p:nvPr>
        </p:nvSpPr>
        <p:spPr>
          <a:xfrm>
            <a:off x="457199" y="520117"/>
            <a:ext cx="7467601" cy="1342239"/>
          </a:xfrm>
        </p:spPr>
        <p:txBody>
          <a:bodyPr>
            <a:normAutofit/>
          </a:bodyPr>
          <a:lstStyle/>
          <a:p>
            <a:r>
              <a:rPr lang="en-US" dirty="0"/>
              <a:t>Result</a:t>
            </a:r>
          </a:p>
        </p:txBody>
      </p:sp>
      <p:sp>
        <p:nvSpPr>
          <p:cNvPr id="3" name="Content Placeholder 2">
            <a:extLst>
              <a:ext uri="{FF2B5EF4-FFF2-40B4-BE49-F238E27FC236}">
                <a16:creationId xmlns:a16="http://schemas.microsoft.com/office/drawing/2014/main" id="{28D8AA20-608C-4737-B926-56858E7E7E7C}"/>
              </a:ext>
            </a:extLst>
          </p:cNvPr>
          <p:cNvSpPr>
            <a:spLocks noGrp="1"/>
          </p:cNvSpPr>
          <p:nvPr>
            <p:ph type="body" sz="quarter" idx="14"/>
          </p:nvPr>
        </p:nvSpPr>
        <p:spPr>
          <a:xfrm>
            <a:off x="457199" y="1929468"/>
            <a:ext cx="10272319" cy="4014132"/>
          </a:xfrm>
        </p:spPr>
        <p:txBody>
          <a:bodyPr tIns="0" bIns="0">
            <a:noAutofit/>
          </a:bodyPr>
          <a:lstStyle/>
          <a:p>
            <a:endParaRPr lang="en-US" dirty="0"/>
          </a:p>
          <a:p>
            <a:endParaRPr lang="en-US" dirty="0"/>
          </a:p>
        </p:txBody>
      </p:sp>
      <p:pic>
        <p:nvPicPr>
          <p:cNvPr id="5" name="Picture 4">
            <a:extLst>
              <a:ext uri="{FF2B5EF4-FFF2-40B4-BE49-F238E27FC236}">
                <a16:creationId xmlns:a16="http://schemas.microsoft.com/office/drawing/2014/main" id="{BF0597C5-50BF-F3E2-0509-63C32FD873C4}"/>
              </a:ext>
            </a:extLst>
          </p:cNvPr>
          <p:cNvPicPr>
            <a:picLocks noChangeAspect="1"/>
          </p:cNvPicPr>
          <p:nvPr/>
        </p:nvPicPr>
        <p:blipFill>
          <a:blip r:embed="rId2"/>
          <a:stretch>
            <a:fillRect/>
          </a:stretch>
        </p:blipFill>
        <p:spPr>
          <a:xfrm>
            <a:off x="601561" y="2283643"/>
            <a:ext cx="9983593" cy="3096057"/>
          </a:xfrm>
          <a:prstGeom prst="rect">
            <a:avLst/>
          </a:prstGeom>
        </p:spPr>
      </p:pic>
    </p:spTree>
    <p:extLst>
      <p:ext uri="{BB962C8B-B14F-4D97-AF65-F5344CB8AC3E}">
        <p14:creationId xmlns:p14="http://schemas.microsoft.com/office/powerpoint/2010/main" val="376334937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A person standing on a rock while looking at the ocean wave with outstretched arms">
            <a:extLst>
              <a:ext uri="{FF2B5EF4-FFF2-40B4-BE49-F238E27FC236}">
                <a16:creationId xmlns:a16="http://schemas.microsoft.com/office/drawing/2014/main" id="{8C1A64BB-92C4-44CC-9AB7-8416F1B9BF56}"/>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a:ext>
            </a:extLst>
          </a:blip>
          <a:srcRect/>
          <a:stretch/>
        </p:blipFill>
        <p:spPr>
          <a:solidFill>
            <a:srgbClr val="6768AB">
              <a:alpha val="75000"/>
            </a:srgbClr>
          </a:solidFill>
        </p:spPr>
      </p:pic>
      <p:sp>
        <p:nvSpPr>
          <p:cNvPr id="4" name="Title 3">
            <a:extLst>
              <a:ext uri="{FF2B5EF4-FFF2-40B4-BE49-F238E27FC236}">
                <a16:creationId xmlns:a16="http://schemas.microsoft.com/office/drawing/2014/main" id="{135A981B-6487-4B00-9EAF-D0D748FA6014}"/>
              </a:ext>
            </a:extLst>
          </p:cNvPr>
          <p:cNvSpPr>
            <a:spLocks noGrp="1"/>
          </p:cNvSpPr>
          <p:nvPr>
            <p:ph type="title"/>
          </p:nvPr>
        </p:nvSpPr>
        <p:spPr/>
        <p:txBody>
          <a:bodyPr/>
          <a:lstStyle/>
          <a:p>
            <a:r>
              <a:rPr lang="en-US" dirty="0"/>
              <a:t>VERY PERI</a:t>
            </a:r>
          </a:p>
        </p:txBody>
      </p:sp>
      <p:sp>
        <p:nvSpPr>
          <p:cNvPr id="6" name="Text Placeholder 5">
            <a:extLst>
              <a:ext uri="{FF2B5EF4-FFF2-40B4-BE49-F238E27FC236}">
                <a16:creationId xmlns:a16="http://schemas.microsoft.com/office/drawing/2014/main" id="{B43F7E3B-CE99-4770-8587-6554C15693F8}"/>
              </a:ext>
            </a:extLst>
          </p:cNvPr>
          <p:cNvSpPr>
            <a:spLocks noGrp="1"/>
          </p:cNvSpPr>
          <p:nvPr>
            <p:ph type="body" sz="quarter" idx="14"/>
          </p:nvPr>
        </p:nvSpPr>
        <p:spPr/>
        <p:txBody>
          <a:bodyPr/>
          <a:lstStyle/>
          <a:p>
            <a:r>
              <a:rPr lang="en-US" dirty="0"/>
              <a:t>Introducing the Pantone Color of the Year 2022. PANTONE 17-3938 Very Peri is a dynamic hue that blends the faithfulness and constancy of blue with the energy and excitement of red. </a:t>
            </a:r>
          </a:p>
          <a:p>
            <a:r>
              <a:rPr lang="en-US" dirty="0"/>
              <a:t> </a:t>
            </a:r>
          </a:p>
          <a:p>
            <a:r>
              <a:rPr lang="en-US" dirty="0"/>
              <a:t>The four color palettes in this template feature Very Peri to help you express your ideas and convey the right mood. Read on to learn how to use these colors in any presentation.</a:t>
            </a:r>
          </a:p>
        </p:txBody>
      </p:sp>
      <p:sp>
        <p:nvSpPr>
          <p:cNvPr id="9" name="Rectangle 8" descr="Shaded overlay">
            <a:extLst>
              <a:ext uri="{FF2B5EF4-FFF2-40B4-BE49-F238E27FC236}">
                <a16:creationId xmlns:a16="http://schemas.microsoft.com/office/drawing/2014/main" id="{558C501A-DC1F-4BA4-BFFA-44EF8845A384}"/>
              </a:ext>
            </a:extLst>
          </p:cNvPr>
          <p:cNvSpPr/>
          <p:nvPr/>
        </p:nvSpPr>
        <p:spPr>
          <a:xfrm>
            <a:off x="0" y="0"/>
            <a:ext cx="12192000" cy="6858000"/>
          </a:xfrm>
          <a:prstGeom prst="rect">
            <a:avLst/>
          </a:prstGeom>
          <a:solidFill>
            <a:srgbClr val="6768AB">
              <a:alpha val="7490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descr="Color swatch of very peri">
            <a:extLst>
              <a:ext uri="{FF2B5EF4-FFF2-40B4-BE49-F238E27FC236}">
                <a16:creationId xmlns:a16="http://schemas.microsoft.com/office/drawing/2014/main" id="{4EE36BF8-E980-469A-814D-E91B4A9AAE46}"/>
              </a:ext>
            </a:extLst>
          </p:cNvPr>
          <p:cNvPicPr>
            <a:picLocks noChangeAspect="1"/>
          </p:cNvPicPr>
          <p:nvPr/>
        </p:nvPicPr>
        <p:blipFill>
          <a:blip r:embed="rId4"/>
          <a:stretch>
            <a:fillRect/>
          </a:stretch>
        </p:blipFill>
        <p:spPr>
          <a:xfrm>
            <a:off x="718453" y="2432654"/>
            <a:ext cx="2144490" cy="2882194"/>
          </a:xfrm>
          <a:prstGeom prst="rect">
            <a:avLst/>
          </a:prstGeom>
        </p:spPr>
      </p:pic>
      <p:pic>
        <p:nvPicPr>
          <p:cNvPr id="3" name="Picture 2">
            <a:extLst>
              <a:ext uri="{FF2B5EF4-FFF2-40B4-BE49-F238E27FC236}">
                <a16:creationId xmlns:a16="http://schemas.microsoft.com/office/drawing/2014/main" id="{84B1A9E7-4DAF-22ED-D03B-AB185F74584E}"/>
              </a:ext>
            </a:extLst>
          </p:cNvPr>
          <p:cNvPicPr>
            <a:picLocks noChangeAspect="1"/>
          </p:cNvPicPr>
          <p:nvPr/>
        </p:nvPicPr>
        <p:blipFill>
          <a:blip r:embed="rId5"/>
          <a:stretch>
            <a:fillRect/>
          </a:stretch>
        </p:blipFill>
        <p:spPr>
          <a:xfrm>
            <a:off x="457198" y="1678148"/>
            <a:ext cx="11174819" cy="3858585"/>
          </a:xfrm>
          <a:prstGeom prst="rect">
            <a:avLst/>
          </a:prstGeom>
        </p:spPr>
      </p:pic>
      <p:pic>
        <p:nvPicPr>
          <p:cNvPr id="5" name="Picture 4">
            <a:extLst>
              <a:ext uri="{FF2B5EF4-FFF2-40B4-BE49-F238E27FC236}">
                <a16:creationId xmlns:a16="http://schemas.microsoft.com/office/drawing/2014/main" id="{451F9C1A-E2D3-0946-3235-B3767A291C21}"/>
              </a:ext>
            </a:extLst>
          </p:cNvPr>
          <p:cNvPicPr>
            <a:picLocks noChangeAspect="1"/>
          </p:cNvPicPr>
          <p:nvPr/>
        </p:nvPicPr>
        <p:blipFill>
          <a:blip r:embed="rId6"/>
          <a:stretch>
            <a:fillRect/>
          </a:stretch>
        </p:blipFill>
        <p:spPr>
          <a:xfrm>
            <a:off x="718453" y="1823813"/>
            <a:ext cx="10755094" cy="3491035"/>
          </a:xfrm>
          <a:prstGeom prst="rect">
            <a:avLst/>
          </a:prstGeom>
        </p:spPr>
      </p:pic>
    </p:spTree>
    <p:extLst>
      <p:ext uri="{BB962C8B-B14F-4D97-AF65-F5344CB8AC3E}">
        <p14:creationId xmlns:p14="http://schemas.microsoft.com/office/powerpoint/2010/main" val="35980020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1E4EF4-8D58-4BFD-9454-26C0FB623C94}"/>
              </a:ext>
            </a:extLst>
          </p:cNvPr>
          <p:cNvSpPr>
            <a:spLocks noGrp="1"/>
          </p:cNvSpPr>
          <p:nvPr>
            <p:ph type="title"/>
          </p:nvPr>
        </p:nvSpPr>
        <p:spPr>
          <a:xfrm>
            <a:off x="457199" y="520117"/>
            <a:ext cx="7467601" cy="1342239"/>
          </a:xfrm>
        </p:spPr>
        <p:txBody>
          <a:bodyPr>
            <a:normAutofit/>
          </a:bodyPr>
          <a:lstStyle/>
          <a:p>
            <a:r>
              <a:rPr lang="en-US" dirty="0"/>
              <a:t>Introduction</a:t>
            </a:r>
          </a:p>
        </p:txBody>
      </p:sp>
      <p:pic>
        <p:nvPicPr>
          <p:cNvPr id="5" name="Picture 4">
            <a:extLst>
              <a:ext uri="{FF2B5EF4-FFF2-40B4-BE49-F238E27FC236}">
                <a16:creationId xmlns:a16="http://schemas.microsoft.com/office/drawing/2014/main" id="{5DFA121D-502C-C1D2-2F67-E1CBFCB06D26}"/>
              </a:ext>
            </a:extLst>
          </p:cNvPr>
          <p:cNvPicPr>
            <a:picLocks noChangeAspect="1"/>
          </p:cNvPicPr>
          <p:nvPr/>
        </p:nvPicPr>
        <p:blipFill>
          <a:blip r:embed="rId2"/>
          <a:stretch>
            <a:fillRect/>
          </a:stretch>
        </p:blipFill>
        <p:spPr>
          <a:xfrm>
            <a:off x="283903" y="2268634"/>
            <a:ext cx="6439799" cy="2152950"/>
          </a:xfrm>
          <a:prstGeom prst="rect">
            <a:avLst/>
          </a:prstGeom>
        </p:spPr>
      </p:pic>
      <p:pic>
        <p:nvPicPr>
          <p:cNvPr id="7" name="Picture 6">
            <a:extLst>
              <a:ext uri="{FF2B5EF4-FFF2-40B4-BE49-F238E27FC236}">
                <a16:creationId xmlns:a16="http://schemas.microsoft.com/office/drawing/2014/main" id="{1FB43314-81B9-5B8B-E6B6-37C15A0ACD73}"/>
              </a:ext>
            </a:extLst>
          </p:cNvPr>
          <p:cNvPicPr>
            <a:picLocks noChangeAspect="1"/>
          </p:cNvPicPr>
          <p:nvPr/>
        </p:nvPicPr>
        <p:blipFill>
          <a:blip r:embed="rId3"/>
          <a:stretch>
            <a:fillRect/>
          </a:stretch>
        </p:blipFill>
        <p:spPr>
          <a:xfrm>
            <a:off x="7128086" y="1391433"/>
            <a:ext cx="4553585" cy="4410691"/>
          </a:xfrm>
          <a:prstGeom prst="rect">
            <a:avLst/>
          </a:prstGeom>
        </p:spPr>
      </p:pic>
    </p:spTree>
    <p:extLst>
      <p:ext uri="{BB962C8B-B14F-4D97-AF65-F5344CB8AC3E}">
        <p14:creationId xmlns:p14="http://schemas.microsoft.com/office/powerpoint/2010/main" val="282585221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1E4EF4-8D58-4BFD-9454-26C0FB623C94}"/>
              </a:ext>
            </a:extLst>
          </p:cNvPr>
          <p:cNvSpPr>
            <a:spLocks noGrp="1"/>
          </p:cNvSpPr>
          <p:nvPr>
            <p:ph type="title"/>
          </p:nvPr>
        </p:nvSpPr>
        <p:spPr>
          <a:xfrm>
            <a:off x="457199" y="520117"/>
            <a:ext cx="7467601" cy="1342239"/>
          </a:xfrm>
        </p:spPr>
        <p:txBody>
          <a:bodyPr>
            <a:normAutofit/>
          </a:bodyPr>
          <a:lstStyle/>
          <a:p>
            <a:r>
              <a:rPr lang="en-US" dirty="0"/>
              <a:t>Problem statement</a:t>
            </a:r>
          </a:p>
        </p:txBody>
      </p:sp>
      <p:sp>
        <p:nvSpPr>
          <p:cNvPr id="3" name="Content Placeholder 2">
            <a:extLst>
              <a:ext uri="{FF2B5EF4-FFF2-40B4-BE49-F238E27FC236}">
                <a16:creationId xmlns:a16="http://schemas.microsoft.com/office/drawing/2014/main" id="{28D8AA20-608C-4737-B926-56858E7E7E7C}"/>
              </a:ext>
            </a:extLst>
          </p:cNvPr>
          <p:cNvSpPr>
            <a:spLocks noGrp="1"/>
          </p:cNvSpPr>
          <p:nvPr>
            <p:ph type="body" sz="quarter" idx="14"/>
          </p:nvPr>
        </p:nvSpPr>
        <p:spPr>
          <a:xfrm>
            <a:off x="457199" y="1929468"/>
            <a:ext cx="10272319" cy="4014132"/>
          </a:xfrm>
        </p:spPr>
        <p:txBody>
          <a:bodyPr tIns="0" bIns="0">
            <a:noAutofit/>
          </a:bodyPr>
          <a:lstStyle/>
          <a:p>
            <a:r>
              <a:rPr lang="en-US" dirty="0"/>
              <a:t>We propose a novel hierarchical fusion model to address the challenging multi-modal sarcasm detection task in Twitter. </a:t>
            </a:r>
          </a:p>
          <a:p>
            <a:r>
              <a:rPr lang="en-US" dirty="0"/>
              <a:t>We create a new dataset for multi-modal Twitter sarcasm detection and release it1 .</a:t>
            </a:r>
          </a:p>
          <a:p>
            <a:r>
              <a:rPr lang="en-US" dirty="0"/>
              <a:t>We quantitatively show the significance of each modality in Twitter sarcasm detection. </a:t>
            </a:r>
          </a:p>
          <a:p>
            <a:r>
              <a:rPr lang="en-US" dirty="0"/>
              <a:t>We further show that to fully unleash the potential of images, we would need to consider image attributes - a high-level abstract information bridging the gap between texts and images.</a:t>
            </a:r>
          </a:p>
        </p:txBody>
      </p:sp>
    </p:spTree>
    <p:extLst>
      <p:ext uri="{BB962C8B-B14F-4D97-AF65-F5344CB8AC3E}">
        <p14:creationId xmlns:p14="http://schemas.microsoft.com/office/powerpoint/2010/main" val="84104586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1E4EF4-8D58-4BFD-9454-26C0FB623C94}"/>
              </a:ext>
            </a:extLst>
          </p:cNvPr>
          <p:cNvSpPr>
            <a:spLocks noGrp="1"/>
          </p:cNvSpPr>
          <p:nvPr>
            <p:ph type="title"/>
          </p:nvPr>
        </p:nvSpPr>
        <p:spPr>
          <a:xfrm>
            <a:off x="457199" y="520117"/>
            <a:ext cx="7467601" cy="1342239"/>
          </a:xfrm>
        </p:spPr>
        <p:txBody>
          <a:bodyPr>
            <a:normAutofit/>
          </a:bodyPr>
          <a:lstStyle/>
          <a:p>
            <a:r>
              <a:rPr lang="en-US" dirty="0"/>
              <a:t>Motivation</a:t>
            </a:r>
          </a:p>
        </p:txBody>
      </p:sp>
      <p:sp>
        <p:nvSpPr>
          <p:cNvPr id="3" name="Content Placeholder 2">
            <a:extLst>
              <a:ext uri="{FF2B5EF4-FFF2-40B4-BE49-F238E27FC236}">
                <a16:creationId xmlns:a16="http://schemas.microsoft.com/office/drawing/2014/main" id="{28D8AA20-608C-4737-B926-56858E7E7E7C}"/>
              </a:ext>
            </a:extLst>
          </p:cNvPr>
          <p:cNvSpPr>
            <a:spLocks noGrp="1"/>
          </p:cNvSpPr>
          <p:nvPr>
            <p:ph type="body" sz="quarter" idx="14"/>
          </p:nvPr>
        </p:nvSpPr>
        <p:spPr>
          <a:xfrm>
            <a:off x="457199" y="1929468"/>
            <a:ext cx="10272319" cy="4014132"/>
          </a:xfrm>
        </p:spPr>
        <p:txBody>
          <a:bodyPr tIns="0" bIns="0">
            <a:noAutofit/>
          </a:bodyPr>
          <a:lstStyle/>
          <a:p>
            <a:r>
              <a:rPr lang="en-US" dirty="0"/>
              <a:t>To the best of our knowledge, we are the first to deeply fuse the three modalities of image, attribute and text, rather than </a:t>
            </a:r>
            <a:r>
              <a:rPr lang="en-US" dirty="0" err="1"/>
              <a:t>na¨ıve</a:t>
            </a:r>
            <a:r>
              <a:rPr lang="en-US" dirty="0"/>
              <a:t> concatenation, for Twitter sarcasm detection.</a:t>
            </a:r>
          </a:p>
          <a:p>
            <a:r>
              <a:rPr lang="en-US" dirty="0"/>
              <a:t>detecting sarcasm with only text modality can never be certain of the true intention of the simple tweet.</a:t>
            </a:r>
          </a:p>
          <a:p>
            <a:endParaRPr lang="en-US" dirty="0"/>
          </a:p>
          <a:p>
            <a:endParaRPr lang="en-US" dirty="0"/>
          </a:p>
        </p:txBody>
      </p:sp>
      <p:pic>
        <p:nvPicPr>
          <p:cNvPr id="7" name="Picture 6">
            <a:extLst>
              <a:ext uri="{FF2B5EF4-FFF2-40B4-BE49-F238E27FC236}">
                <a16:creationId xmlns:a16="http://schemas.microsoft.com/office/drawing/2014/main" id="{322EBE89-B05B-F591-F2BD-C3506C9E308A}"/>
              </a:ext>
            </a:extLst>
          </p:cNvPr>
          <p:cNvPicPr>
            <a:picLocks noChangeAspect="1"/>
          </p:cNvPicPr>
          <p:nvPr/>
        </p:nvPicPr>
        <p:blipFill>
          <a:blip r:embed="rId2"/>
          <a:stretch>
            <a:fillRect/>
          </a:stretch>
        </p:blipFill>
        <p:spPr>
          <a:xfrm>
            <a:off x="1283514" y="3429000"/>
            <a:ext cx="9789273" cy="3179423"/>
          </a:xfrm>
          <a:prstGeom prst="rect">
            <a:avLst/>
          </a:prstGeom>
        </p:spPr>
      </p:pic>
    </p:spTree>
    <p:extLst>
      <p:ext uri="{BB962C8B-B14F-4D97-AF65-F5344CB8AC3E}">
        <p14:creationId xmlns:p14="http://schemas.microsoft.com/office/powerpoint/2010/main" val="62783375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1E4EF4-8D58-4BFD-9454-26C0FB623C94}"/>
              </a:ext>
            </a:extLst>
          </p:cNvPr>
          <p:cNvSpPr>
            <a:spLocks noGrp="1"/>
          </p:cNvSpPr>
          <p:nvPr>
            <p:ph type="title"/>
          </p:nvPr>
        </p:nvSpPr>
        <p:spPr>
          <a:xfrm>
            <a:off x="457199" y="520117"/>
            <a:ext cx="7467601" cy="1342239"/>
          </a:xfrm>
        </p:spPr>
        <p:txBody>
          <a:bodyPr>
            <a:normAutofit/>
          </a:bodyPr>
          <a:lstStyle/>
          <a:p>
            <a:r>
              <a:rPr lang="en-US" dirty="0"/>
              <a:t>Methodology</a:t>
            </a:r>
          </a:p>
        </p:txBody>
      </p:sp>
      <p:sp>
        <p:nvSpPr>
          <p:cNvPr id="3" name="Content Placeholder 2">
            <a:extLst>
              <a:ext uri="{FF2B5EF4-FFF2-40B4-BE49-F238E27FC236}">
                <a16:creationId xmlns:a16="http://schemas.microsoft.com/office/drawing/2014/main" id="{28D8AA20-608C-4737-B926-56858E7E7E7C}"/>
              </a:ext>
            </a:extLst>
          </p:cNvPr>
          <p:cNvSpPr>
            <a:spLocks noGrp="1"/>
          </p:cNvSpPr>
          <p:nvPr>
            <p:ph type="body" sz="quarter" idx="14"/>
          </p:nvPr>
        </p:nvSpPr>
        <p:spPr>
          <a:xfrm>
            <a:off x="457199" y="1929468"/>
            <a:ext cx="10272319" cy="4014132"/>
          </a:xfrm>
        </p:spPr>
        <p:txBody>
          <a:bodyPr tIns="0" bIns="0">
            <a:noAutofit/>
          </a:bodyPr>
          <a:lstStyle/>
          <a:p>
            <a:r>
              <a:rPr lang="en-US" dirty="0"/>
              <a:t>Our model first extracts image features and attribute features, and then leverages attribute features and bidirectional LSTM network to extract text features. Features of three modalities are then reconstructed and fused into one feature vector for prediction.</a:t>
            </a:r>
          </a:p>
          <a:p>
            <a:r>
              <a:rPr lang="en-US" dirty="0"/>
              <a:t>We create a multi-modal sarcasm detection dataset based on Twitter. Evaluation results on the dataset demonstrate the efficacy of our proposed model and the usefulness of the three modalities.</a:t>
            </a:r>
          </a:p>
          <a:p>
            <a:endParaRPr lang="en-US" dirty="0"/>
          </a:p>
        </p:txBody>
      </p:sp>
    </p:spTree>
    <p:extLst>
      <p:ext uri="{BB962C8B-B14F-4D97-AF65-F5344CB8AC3E}">
        <p14:creationId xmlns:p14="http://schemas.microsoft.com/office/powerpoint/2010/main" val="317624622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1E4EF4-8D58-4BFD-9454-26C0FB623C94}"/>
              </a:ext>
            </a:extLst>
          </p:cNvPr>
          <p:cNvSpPr>
            <a:spLocks noGrp="1"/>
          </p:cNvSpPr>
          <p:nvPr>
            <p:ph type="title"/>
          </p:nvPr>
        </p:nvSpPr>
        <p:spPr>
          <a:xfrm>
            <a:off x="457199" y="520117"/>
            <a:ext cx="7467601" cy="1342239"/>
          </a:xfrm>
        </p:spPr>
        <p:txBody>
          <a:bodyPr>
            <a:normAutofit/>
          </a:bodyPr>
          <a:lstStyle/>
          <a:p>
            <a:r>
              <a:rPr lang="en-US" dirty="0"/>
              <a:t>Methodology</a:t>
            </a:r>
          </a:p>
        </p:txBody>
      </p:sp>
      <p:sp>
        <p:nvSpPr>
          <p:cNvPr id="3" name="Content Placeholder 2">
            <a:extLst>
              <a:ext uri="{FF2B5EF4-FFF2-40B4-BE49-F238E27FC236}">
                <a16:creationId xmlns:a16="http://schemas.microsoft.com/office/drawing/2014/main" id="{28D8AA20-608C-4737-B926-56858E7E7E7C}"/>
              </a:ext>
            </a:extLst>
          </p:cNvPr>
          <p:cNvSpPr>
            <a:spLocks noGrp="1"/>
          </p:cNvSpPr>
          <p:nvPr>
            <p:ph type="body" sz="quarter" idx="14"/>
          </p:nvPr>
        </p:nvSpPr>
        <p:spPr>
          <a:xfrm>
            <a:off x="457199" y="1929468"/>
            <a:ext cx="10272319" cy="4014132"/>
          </a:xfrm>
        </p:spPr>
        <p:txBody>
          <a:bodyPr tIns="0" bIns="0">
            <a:noAutofit/>
          </a:bodyPr>
          <a:lstStyle/>
          <a:p>
            <a:r>
              <a:rPr lang="en-US" dirty="0"/>
              <a:t>During early fusion, the attribute features are used to initialize a bi-directional LSTM network (Bi-LSTM), which is then used to extract the text features. </a:t>
            </a:r>
          </a:p>
          <a:p>
            <a:r>
              <a:rPr lang="en-US" dirty="0"/>
              <a:t>The three features then undergo representation fusion, where they are transformed into reconstructed representation vectors. </a:t>
            </a:r>
          </a:p>
          <a:p>
            <a:r>
              <a:rPr lang="en-US" dirty="0"/>
              <a:t>A modality fusion layer performs weighted average to the vectors and pumps them to a classification layer to yield the final result. </a:t>
            </a:r>
          </a:p>
          <a:p>
            <a:r>
              <a:rPr lang="en-US" dirty="0"/>
              <a:t>Our results show that all three types of features contribute to the model performance.</a:t>
            </a:r>
          </a:p>
          <a:p>
            <a:r>
              <a:rPr lang="en-US" dirty="0"/>
              <a:t>Furthermore, our fusion strategy successfully refines the representation of each modality and is significantly more effective than simply concatenating the three types of features.</a:t>
            </a:r>
          </a:p>
        </p:txBody>
      </p:sp>
    </p:spTree>
    <p:extLst>
      <p:ext uri="{BB962C8B-B14F-4D97-AF65-F5344CB8AC3E}">
        <p14:creationId xmlns:p14="http://schemas.microsoft.com/office/powerpoint/2010/main" val="357294547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1E4EF4-8D58-4BFD-9454-26C0FB623C94}"/>
              </a:ext>
            </a:extLst>
          </p:cNvPr>
          <p:cNvSpPr>
            <a:spLocks noGrp="1"/>
          </p:cNvSpPr>
          <p:nvPr>
            <p:ph type="title"/>
          </p:nvPr>
        </p:nvSpPr>
        <p:spPr>
          <a:xfrm>
            <a:off x="457199" y="520117"/>
            <a:ext cx="7467601" cy="1342239"/>
          </a:xfrm>
        </p:spPr>
        <p:txBody>
          <a:bodyPr>
            <a:normAutofit/>
          </a:bodyPr>
          <a:lstStyle/>
          <a:p>
            <a:r>
              <a:rPr lang="en-US" dirty="0"/>
              <a:t>Methodology</a:t>
            </a:r>
          </a:p>
        </p:txBody>
      </p:sp>
      <p:sp>
        <p:nvSpPr>
          <p:cNvPr id="3" name="Content Placeholder 2">
            <a:extLst>
              <a:ext uri="{FF2B5EF4-FFF2-40B4-BE49-F238E27FC236}">
                <a16:creationId xmlns:a16="http://schemas.microsoft.com/office/drawing/2014/main" id="{28D8AA20-608C-4737-B926-56858E7E7E7C}"/>
              </a:ext>
            </a:extLst>
          </p:cNvPr>
          <p:cNvSpPr>
            <a:spLocks noGrp="1"/>
          </p:cNvSpPr>
          <p:nvPr>
            <p:ph type="body" sz="quarter" idx="14"/>
          </p:nvPr>
        </p:nvSpPr>
        <p:spPr>
          <a:xfrm>
            <a:off x="457199" y="1929468"/>
            <a:ext cx="10272319" cy="4014132"/>
          </a:xfrm>
        </p:spPr>
        <p:txBody>
          <a:bodyPr tIns="0" bIns="0">
            <a:noAutofit/>
          </a:bodyPr>
          <a:lstStyle/>
          <a:p>
            <a:endParaRPr lang="en-US" dirty="0"/>
          </a:p>
          <a:p>
            <a:endParaRPr lang="en-US" dirty="0"/>
          </a:p>
        </p:txBody>
      </p:sp>
      <p:pic>
        <p:nvPicPr>
          <p:cNvPr id="5" name="Picture 4">
            <a:extLst>
              <a:ext uri="{FF2B5EF4-FFF2-40B4-BE49-F238E27FC236}">
                <a16:creationId xmlns:a16="http://schemas.microsoft.com/office/drawing/2014/main" id="{37EAC6A4-781D-7EEB-26F2-23EEC6F35C51}"/>
              </a:ext>
            </a:extLst>
          </p:cNvPr>
          <p:cNvPicPr>
            <a:picLocks noChangeAspect="1"/>
          </p:cNvPicPr>
          <p:nvPr/>
        </p:nvPicPr>
        <p:blipFill>
          <a:blip r:embed="rId2"/>
          <a:stretch>
            <a:fillRect/>
          </a:stretch>
        </p:blipFill>
        <p:spPr>
          <a:xfrm>
            <a:off x="840664" y="1510018"/>
            <a:ext cx="10393225" cy="5054000"/>
          </a:xfrm>
          <a:prstGeom prst="rect">
            <a:avLst/>
          </a:prstGeom>
        </p:spPr>
      </p:pic>
    </p:spTree>
    <p:extLst>
      <p:ext uri="{BB962C8B-B14F-4D97-AF65-F5344CB8AC3E}">
        <p14:creationId xmlns:p14="http://schemas.microsoft.com/office/powerpoint/2010/main" val="7410476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1E4EF4-8D58-4BFD-9454-26C0FB623C94}"/>
              </a:ext>
            </a:extLst>
          </p:cNvPr>
          <p:cNvSpPr>
            <a:spLocks noGrp="1"/>
          </p:cNvSpPr>
          <p:nvPr>
            <p:ph type="title"/>
          </p:nvPr>
        </p:nvSpPr>
        <p:spPr>
          <a:xfrm>
            <a:off x="457199" y="520117"/>
            <a:ext cx="7467601" cy="1342239"/>
          </a:xfrm>
        </p:spPr>
        <p:txBody>
          <a:bodyPr>
            <a:normAutofit/>
          </a:bodyPr>
          <a:lstStyle/>
          <a:p>
            <a:r>
              <a:rPr lang="en-US" dirty="0"/>
              <a:t>Result</a:t>
            </a:r>
          </a:p>
        </p:txBody>
      </p:sp>
      <p:pic>
        <p:nvPicPr>
          <p:cNvPr id="5" name="Picture 4">
            <a:extLst>
              <a:ext uri="{FF2B5EF4-FFF2-40B4-BE49-F238E27FC236}">
                <a16:creationId xmlns:a16="http://schemas.microsoft.com/office/drawing/2014/main" id="{8FBC5F82-0958-DF2E-2CB2-28FADE0BD926}"/>
              </a:ext>
            </a:extLst>
          </p:cNvPr>
          <p:cNvPicPr>
            <a:picLocks noChangeAspect="1"/>
          </p:cNvPicPr>
          <p:nvPr/>
        </p:nvPicPr>
        <p:blipFill>
          <a:blip r:embed="rId2"/>
          <a:stretch>
            <a:fillRect/>
          </a:stretch>
        </p:blipFill>
        <p:spPr>
          <a:xfrm>
            <a:off x="241453" y="1862356"/>
            <a:ext cx="5515745" cy="3400900"/>
          </a:xfrm>
          <a:prstGeom prst="rect">
            <a:avLst/>
          </a:prstGeom>
        </p:spPr>
      </p:pic>
      <p:pic>
        <p:nvPicPr>
          <p:cNvPr id="7" name="Picture 6">
            <a:extLst>
              <a:ext uri="{FF2B5EF4-FFF2-40B4-BE49-F238E27FC236}">
                <a16:creationId xmlns:a16="http://schemas.microsoft.com/office/drawing/2014/main" id="{43A1B82E-CB9A-65FF-22F7-0B39B0DEA157}"/>
              </a:ext>
            </a:extLst>
          </p:cNvPr>
          <p:cNvPicPr>
            <a:picLocks noChangeAspect="1"/>
          </p:cNvPicPr>
          <p:nvPr/>
        </p:nvPicPr>
        <p:blipFill>
          <a:blip r:embed="rId3"/>
          <a:stretch>
            <a:fillRect/>
          </a:stretch>
        </p:blipFill>
        <p:spPr>
          <a:xfrm>
            <a:off x="5971133" y="1990524"/>
            <a:ext cx="5534797" cy="2876951"/>
          </a:xfrm>
          <a:prstGeom prst="rect">
            <a:avLst/>
          </a:prstGeom>
        </p:spPr>
      </p:pic>
    </p:spTree>
    <p:extLst>
      <p:ext uri="{BB962C8B-B14F-4D97-AF65-F5344CB8AC3E}">
        <p14:creationId xmlns:p14="http://schemas.microsoft.com/office/powerpoint/2010/main" val="116001560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A person standing on a rock while looking at the ocean wave with outstretched arms">
            <a:extLst>
              <a:ext uri="{FF2B5EF4-FFF2-40B4-BE49-F238E27FC236}">
                <a16:creationId xmlns:a16="http://schemas.microsoft.com/office/drawing/2014/main" id="{8C1A64BB-92C4-44CC-9AB7-8416F1B9BF56}"/>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a:ext>
            </a:extLst>
          </a:blip>
          <a:srcRect/>
          <a:stretch/>
        </p:blipFill>
        <p:spPr>
          <a:solidFill>
            <a:srgbClr val="6768AB">
              <a:alpha val="75000"/>
            </a:srgbClr>
          </a:solidFill>
        </p:spPr>
      </p:pic>
      <p:sp>
        <p:nvSpPr>
          <p:cNvPr id="4" name="Title 3">
            <a:extLst>
              <a:ext uri="{FF2B5EF4-FFF2-40B4-BE49-F238E27FC236}">
                <a16:creationId xmlns:a16="http://schemas.microsoft.com/office/drawing/2014/main" id="{135A981B-6487-4B00-9EAF-D0D748FA6014}"/>
              </a:ext>
            </a:extLst>
          </p:cNvPr>
          <p:cNvSpPr>
            <a:spLocks noGrp="1"/>
          </p:cNvSpPr>
          <p:nvPr>
            <p:ph type="title"/>
          </p:nvPr>
        </p:nvSpPr>
        <p:spPr/>
        <p:txBody>
          <a:bodyPr/>
          <a:lstStyle/>
          <a:p>
            <a:r>
              <a:rPr lang="en-US" dirty="0"/>
              <a:t>VERY PERI</a:t>
            </a:r>
          </a:p>
        </p:txBody>
      </p:sp>
      <p:sp>
        <p:nvSpPr>
          <p:cNvPr id="6" name="Text Placeholder 5">
            <a:extLst>
              <a:ext uri="{FF2B5EF4-FFF2-40B4-BE49-F238E27FC236}">
                <a16:creationId xmlns:a16="http://schemas.microsoft.com/office/drawing/2014/main" id="{B43F7E3B-CE99-4770-8587-6554C15693F8}"/>
              </a:ext>
            </a:extLst>
          </p:cNvPr>
          <p:cNvSpPr>
            <a:spLocks noGrp="1"/>
          </p:cNvSpPr>
          <p:nvPr>
            <p:ph type="body" sz="quarter" idx="14"/>
          </p:nvPr>
        </p:nvSpPr>
        <p:spPr/>
        <p:txBody>
          <a:bodyPr/>
          <a:lstStyle/>
          <a:p>
            <a:r>
              <a:rPr lang="en-US" dirty="0"/>
              <a:t>Introducing the Pantone Color of the Year 2022. PANTONE 17-3938 Very Peri is a dynamic hue that blends the faithfulness and constancy of blue with the energy and excitement of red. </a:t>
            </a:r>
          </a:p>
          <a:p>
            <a:r>
              <a:rPr lang="en-US" dirty="0"/>
              <a:t> </a:t>
            </a:r>
          </a:p>
          <a:p>
            <a:r>
              <a:rPr lang="en-US" dirty="0"/>
              <a:t>The four color palettes in this template feature Very Peri to help you express your ideas and convey the right mood. Read on to learn how to use these colors in any presentation.</a:t>
            </a:r>
          </a:p>
        </p:txBody>
      </p:sp>
      <p:sp>
        <p:nvSpPr>
          <p:cNvPr id="9" name="Rectangle 8" descr="Shaded overlay">
            <a:extLst>
              <a:ext uri="{FF2B5EF4-FFF2-40B4-BE49-F238E27FC236}">
                <a16:creationId xmlns:a16="http://schemas.microsoft.com/office/drawing/2014/main" id="{558C501A-DC1F-4BA4-BFFA-44EF8845A384}"/>
              </a:ext>
            </a:extLst>
          </p:cNvPr>
          <p:cNvSpPr/>
          <p:nvPr/>
        </p:nvSpPr>
        <p:spPr>
          <a:xfrm>
            <a:off x="0" y="0"/>
            <a:ext cx="12192000" cy="6858000"/>
          </a:xfrm>
          <a:prstGeom prst="rect">
            <a:avLst/>
          </a:prstGeom>
          <a:solidFill>
            <a:srgbClr val="6768AB">
              <a:alpha val="7490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descr="Color swatch of very peri">
            <a:extLst>
              <a:ext uri="{FF2B5EF4-FFF2-40B4-BE49-F238E27FC236}">
                <a16:creationId xmlns:a16="http://schemas.microsoft.com/office/drawing/2014/main" id="{4EE36BF8-E980-469A-814D-E91B4A9AAE46}"/>
              </a:ext>
            </a:extLst>
          </p:cNvPr>
          <p:cNvPicPr>
            <a:picLocks noChangeAspect="1"/>
          </p:cNvPicPr>
          <p:nvPr/>
        </p:nvPicPr>
        <p:blipFill>
          <a:blip r:embed="rId4"/>
          <a:stretch>
            <a:fillRect/>
          </a:stretch>
        </p:blipFill>
        <p:spPr>
          <a:xfrm>
            <a:off x="718453" y="2432654"/>
            <a:ext cx="2144490" cy="2882194"/>
          </a:xfrm>
          <a:prstGeom prst="rect">
            <a:avLst/>
          </a:prstGeom>
        </p:spPr>
      </p:pic>
      <p:pic>
        <p:nvPicPr>
          <p:cNvPr id="3" name="Picture 2">
            <a:extLst>
              <a:ext uri="{FF2B5EF4-FFF2-40B4-BE49-F238E27FC236}">
                <a16:creationId xmlns:a16="http://schemas.microsoft.com/office/drawing/2014/main" id="{84B1A9E7-4DAF-22ED-D03B-AB185F74584E}"/>
              </a:ext>
            </a:extLst>
          </p:cNvPr>
          <p:cNvPicPr>
            <a:picLocks noChangeAspect="1"/>
          </p:cNvPicPr>
          <p:nvPr/>
        </p:nvPicPr>
        <p:blipFill>
          <a:blip r:embed="rId5"/>
          <a:stretch>
            <a:fillRect/>
          </a:stretch>
        </p:blipFill>
        <p:spPr>
          <a:xfrm>
            <a:off x="457198" y="1678148"/>
            <a:ext cx="11174819" cy="3858585"/>
          </a:xfrm>
          <a:prstGeom prst="rect">
            <a:avLst/>
          </a:prstGeom>
        </p:spPr>
      </p:pic>
      <p:pic>
        <p:nvPicPr>
          <p:cNvPr id="5" name="Picture 4">
            <a:extLst>
              <a:ext uri="{FF2B5EF4-FFF2-40B4-BE49-F238E27FC236}">
                <a16:creationId xmlns:a16="http://schemas.microsoft.com/office/drawing/2014/main" id="{E97922F4-2F72-26DA-41C2-1087FE48D30D}"/>
              </a:ext>
            </a:extLst>
          </p:cNvPr>
          <p:cNvPicPr>
            <a:picLocks noChangeAspect="1"/>
          </p:cNvPicPr>
          <p:nvPr/>
        </p:nvPicPr>
        <p:blipFill>
          <a:blip r:embed="rId6"/>
          <a:stretch>
            <a:fillRect/>
          </a:stretch>
        </p:blipFill>
        <p:spPr>
          <a:xfrm>
            <a:off x="675518" y="1828576"/>
            <a:ext cx="10840963" cy="3557156"/>
          </a:xfrm>
          <a:prstGeom prst="rect">
            <a:avLst/>
          </a:prstGeom>
        </p:spPr>
      </p:pic>
    </p:spTree>
    <p:extLst>
      <p:ext uri="{BB962C8B-B14F-4D97-AF65-F5344CB8AC3E}">
        <p14:creationId xmlns:p14="http://schemas.microsoft.com/office/powerpoint/2010/main" val="28050811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1E4EF4-8D58-4BFD-9454-26C0FB623C94}"/>
              </a:ext>
            </a:extLst>
          </p:cNvPr>
          <p:cNvSpPr>
            <a:spLocks noGrp="1"/>
          </p:cNvSpPr>
          <p:nvPr>
            <p:ph type="title"/>
          </p:nvPr>
        </p:nvSpPr>
        <p:spPr>
          <a:xfrm>
            <a:off x="457199" y="520117"/>
            <a:ext cx="7467601" cy="1342239"/>
          </a:xfrm>
        </p:spPr>
        <p:txBody>
          <a:bodyPr>
            <a:normAutofit/>
          </a:bodyPr>
          <a:lstStyle/>
          <a:p>
            <a:r>
              <a:rPr lang="en-US" dirty="0"/>
              <a:t>Problem statement</a:t>
            </a:r>
          </a:p>
        </p:txBody>
      </p:sp>
      <p:sp>
        <p:nvSpPr>
          <p:cNvPr id="3" name="Content Placeholder 2">
            <a:extLst>
              <a:ext uri="{FF2B5EF4-FFF2-40B4-BE49-F238E27FC236}">
                <a16:creationId xmlns:a16="http://schemas.microsoft.com/office/drawing/2014/main" id="{28D8AA20-608C-4737-B926-56858E7E7E7C}"/>
              </a:ext>
            </a:extLst>
          </p:cNvPr>
          <p:cNvSpPr>
            <a:spLocks noGrp="1"/>
          </p:cNvSpPr>
          <p:nvPr>
            <p:ph type="body" sz="quarter" idx="14"/>
          </p:nvPr>
        </p:nvSpPr>
        <p:spPr>
          <a:xfrm>
            <a:off x="457199" y="1929468"/>
            <a:ext cx="10272319" cy="4014132"/>
          </a:xfrm>
        </p:spPr>
        <p:txBody>
          <a:bodyPr tIns="0" bIns="0">
            <a:noAutofit/>
          </a:bodyPr>
          <a:lstStyle/>
          <a:p>
            <a:r>
              <a:rPr lang="en-US" dirty="0"/>
              <a:t>To investigate the impact of using author context on textual sarcasm detection based on Twitter data. Also study the impact of context on </a:t>
            </a:r>
            <a:r>
              <a:rPr lang="en-IN" dirty="0"/>
              <a:t>Intended vs Perceived Sarcasm.</a:t>
            </a:r>
          </a:p>
          <a:p>
            <a:r>
              <a:rPr lang="en-US" dirty="0"/>
              <a:t>We experiment with two tweet datasets, one labelled manually for sarcasm [Perceived Sarcasm], and the other via tag-based distant supervision[Intended Sarcasm].</a:t>
            </a:r>
          </a:p>
          <a:p>
            <a:endParaRPr lang="en-US" dirty="0"/>
          </a:p>
        </p:txBody>
      </p:sp>
    </p:spTree>
    <p:extLst>
      <p:ext uri="{BB962C8B-B14F-4D97-AF65-F5344CB8AC3E}">
        <p14:creationId xmlns:p14="http://schemas.microsoft.com/office/powerpoint/2010/main" val="162891279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1E4EF4-8D58-4BFD-9454-26C0FB623C94}"/>
              </a:ext>
            </a:extLst>
          </p:cNvPr>
          <p:cNvSpPr>
            <a:spLocks noGrp="1"/>
          </p:cNvSpPr>
          <p:nvPr>
            <p:ph type="title"/>
          </p:nvPr>
        </p:nvSpPr>
        <p:spPr>
          <a:xfrm>
            <a:off x="457199" y="520117"/>
            <a:ext cx="7467601" cy="1342239"/>
          </a:xfrm>
        </p:spPr>
        <p:txBody>
          <a:bodyPr>
            <a:normAutofit/>
          </a:bodyPr>
          <a:lstStyle/>
          <a:p>
            <a:r>
              <a:rPr lang="en-US" dirty="0"/>
              <a:t>Motivation</a:t>
            </a:r>
          </a:p>
        </p:txBody>
      </p:sp>
      <p:sp>
        <p:nvSpPr>
          <p:cNvPr id="3" name="Content Placeholder 2">
            <a:extLst>
              <a:ext uri="{FF2B5EF4-FFF2-40B4-BE49-F238E27FC236}">
                <a16:creationId xmlns:a16="http://schemas.microsoft.com/office/drawing/2014/main" id="{28D8AA20-608C-4737-B926-56858E7E7E7C}"/>
              </a:ext>
            </a:extLst>
          </p:cNvPr>
          <p:cNvSpPr>
            <a:spLocks noGrp="1"/>
          </p:cNvSpPr>
          <p:nvPr>
            <p:ph type="body" sz="quarter" idx="14"/>
          </p:nvPr>
        </p:nvSpPr>
        <p:spPr>
          <a:xfrm>
            <a:off x="457199" y="1929468"/>
            <a:ext cx="10272319" cy="4014132"/>
          </a:xfrm>
        </p:spPr>
        <p:txBody>
          <a:bodyPr tIns="0" bIns="0">
            <a:noAutofit/>
          </a:bodyPr>
          <a:lstStyle/>
          <a:p>
            <a:r>
              <a:rPr lang="en-US" dirty="0"/>
              <a:t>sarcasm is a contextual phenomenon and detecting it often requires prior information about the author, audience and previous interactions between them, that originates beyond the text itself.</a:t>
            </a:r>
          </a:p>
          <a:p>
            <a:r>
              <a:rPr lang="en-US" dirty="0"/>
              <a:t>previous research that considers author context only experiments on tag based distant supervision datasets.</a:t>
            </a:r>
          </a:p>
          <a:p>
            <a:r>
              <a:rPr lang="en-IN" dirty="0"/>
              <a:t>We experiment on datasets representative of both labelling methods, namely </a:t>
            </a:r>
            <a:r>
              <a:rPr lang="en-IN" dirty="0" err="1"/>
              <a:t>Riloff</a:t>
            </a:r>
            <a:r>
              <a:rPr lang="en-IN" dirty="0"/>
              <a:t> (</a:t>
            </a:r>
            <a:r>
              <a:rPr lang="en-IN" dirty="0" err="1"/>
              <a:t>Riloff</a:t>
            </a:r>
            <a:r>
              <a:rPr lang="en-IN" dirty="0"/>
              <a:t> et al., 2013), labelled manually, and </a:t>
            </a:r>
            <a:r>
              <a:rPr lang="en-IN" dirty="0" err="1"/>
              <a:t>Ptacek</a:t>
            </a:r>
            <a:r>
              <a:rPr lang="en-IN" dirty="0"/>
              <a:t> (</a:t>
            </a:r>
            <a:r>
              <a:rPr lang="en-IN" dirty="0" err="1"/>
              <a:t>Pta´cek</a:t>
            </a:r>
            <a:r>
              <a:rPr lang="en-IN" dirty="0"/>
              <a:t>, </a:t>
            </a:r>
            <a:r>
              <a:rPr lang="en-IN" dirty="0" err="1"/>
              <a:t>Habernal</a:t>
            </a:r>
            <a:r>
              <a:rPr lang="en-IN" dirty="0"/>
              <a:t>, and Hong ˇ , 2014), labelled via distant supervision</a:t>
            </a:r>
            <a:endParaRPr lang="en-US" dirty="0"/>
          </a:p>
          <a:p>
            <a:endParaRPr lang="en-US" dirty="0"/>
          </a:p>
        </p:txBody>
      </p:sp>
    </p:spTree>
    <p:extLst>
      <p:ext uri="{BB962C8B-B14F-4D97-AF65-F5344CB8AC3E}">
        <p14:creationId xmlns:p14="http://schemas.microsoft.com/office/powerpoint/2010/main" val="266769796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1E4EF4-8D58-4BFD-9454-26C0FB623C94}"/>
              </a:ext>
            </a:extLst>
          </p:cNvPr>
          <p:cNvSpPr>
            <a:spLocks noGrp="1"/>
          </p:cNvSpPr>
          <p:nvPr>
            <p:ph type="title"/>
          </p:nvPr>
        </p:nvSpPr>
        <p:spPr>
          <a:xfrm>
            <a:off x="457199" y="520117"/>
            <a:ext cx="7467601" cy="1342239"/>
          </a:xfrm>
        </p:spPr>
        <p:txBody>
          <a:bodyPr>
            <a:normAutofit/>
          </a:bodyPr>
          <a:lstStyle/>
          <a:p>
            <a:r>
              <a:rPr lang="en-US" dirty="0"/>
              <a:t>Methodology</a:t>
            </a:r>
          </a:p>
        </p:txBody>
      </p:sp>
      <p:sp>
        <p:nvSpPr>
          <p:cNvPr id="3" name="Content Placeholder 2">
            <a:extLst>
              <a:ext uri="{FF2B5EF4-FFF2-40B4-BE49-F238E27FC236}">
                <a16:creationId xmlns:a16="http://schemas.microsoft.com/office/drawing/2014/main" id="{28D8AA20-608C-4737-B926-56858E7E7E7C}"/>
              </a:ext>
            </a:extLst>
          </p:cNvPr>
          <p:cNvSpPr>
            <a:spLocks noGrp="1"/>
          </p:cNvSpPr>
          <p:nvPr>
            <p:ph type="body" sz="quarter" idx="14"/>
          </p:nvPr>
        </p:nvSpPr>
        <p:spPr>
          <a:xfrm>
            <a:off x="457199" y="1929468"/>
            <a:ext cx="10272319" cy="4014132"/>
          </a:xfrm>
        </p:spPr>
        <p:txBody>
          <a:bodyPr tIns="0" bIns="0">
            <a:noAutofit/>
          </a:bodyPr>
          <a:lstStyle/>
          <a:p>
            <a:r>
              <a:rPr lang="en-US" dirty="0"/>
              <a:t>our findings indicate a difference between the sarcasm that is intended by the author, captured by distant supervision, represented in </a:t>
            </a:r>
            <a:r>
              <a:rPr lang="en-US" b="1" dirty="0" err="1"/>
              <a:t>Ptacek</a:t>
            </a:r>
            <a:r>
              <a:rPr lang="en-US" dirty="0"/>
              <a:t>, and sarcasm that is perceived by the audience, captured by manual labelling </a:t>
            </a:r>
            <a:r>
              <a:rPr lang="en-IN" dirty="0"/>
              <a:t>represented in </a:t>
            </a:r>
            <a:r>
              <a:rPr lang="en-IN" b="1" dirty="0" err="1"/>
              <a:t>Riloff</a:t>
            </a:r>
            <a:r>
              <a:rPr lang="en-US" dirty="0"/>
              <a:t>. Reasoning to socio-cultural differences between the author and the audience.</a:t>
            </a:r>
          </a:p>
          <a:p>
            <a:r>
              <a:rPr lang="en-US" dirty="0"/>
              <a:t>For a user with tweet t in </a:t>
            </a:r>
            <a:r>
              <a:rPr lang="en-US" dirty="0" err="1"/>
              <a:t>Riloff</a:t>
            </a:r>
            <a:r>
              <a:rPr lang="en-US" dirty="0"/>
              <a:t>, we collected those historical tweets posted before t.</a:t>
            </a:r>
          </a:p>
          <a:p>
            <a:r>
              <a:rPr lang="en-US" dirty="0"/>
              <a:t>We suggested several neural models to build user embeddings, achieving state-of-the-art results for distant supervision, but not for manual labelling. </a:t>
            </a:r>
          </a:p>
        </p:txBody>
      </p:sp>
    </p:spTree>
    <p:extLst>
      <p:ext uri="{BB962C8B-B14F-4D97-AF65-F5344CB8AC3E}">
        <p14:creationId xmlns:p14="http://schemas.microsoft.com/office/powerpoint/2010/main" val="7290258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A person standing on a rock while looking at the ocean wave with outstretched arms">
            <a:extLst>
              <a:ext uri="{FF2B5EF4-FFF2-40B4-BE49-F238E27FC236}">
                <a16:creationId xmlns:a16="http://schemas.microsoft.com/office/drawing/2014/main" id="{8C1A64BB-92C4-44CC-9AB7-8416F1B9BF56}"/>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a:ext>
            </a:extLst>
          </a:blip>
          <a:srcRect/>
          <a:stretch/>
        </p:blipFill>
        <p:spPr>
          <a:solidFill>
            <a:srgbClr val="6768AB">
              <a:alpha val="75000"/>
            </a:srgbClr>
          </a:solidFill>
        </p:spPr>
      </p:pic>
      <p:sp>
        <p:nvSpPr>
          <p:cNvPr id="4" name="Title 3">
            <a:extLst>
              <a:ext uri="{FF2B5EF4-FFF2-40B4-BE49-F238E27FC236}">
                <a16:creationId xmlns:a16="http://schemas.microsoft.com/office/drawing/2014/main" id="{135A981B-6487-4B00-9EAF-D0D748FA6014}"/>
              </a:ext>
            </a:extLst>
          </p:cNvPr>
          <p:cNvSpPr>
            <a:spLocks noGrp="1"/>
          </p:cNvSpPr>
          <p:nvPr>
            <p:ph type="title"/>
          </p:nvPr>
        </p:nvSpPr>
        <p:spPr/>
        <p:txBody>
          <a:bodyPr/>
          <a:lstStyle/>
          <a:p>
            <a:r>
              <a:rPr lang="en-US" dirty="0"/>
              <a:t>VERY PERI</a:t>
            </a:r>
          </a:p>
        </p:txBody>
      </p:sp>
      <p:sp>
        <p:nvSpPr>
          <p:cNvPr id="6" name="Text Placeholder 5">
            <a:extLst>
              <a:ext uri="{FF2B5EF4-FFF2-40B4-BE49-F238E27FC236}">
                <a16:creationId xmlns:a16="http://schemas.microsoft.com/office/drawing/2014/main" id="{B43F7E3B-CE99-4770-8587-6554C15693F8}"/>
              </a:ext>
            </a:extLst>
          </p:cNvPr>
          <p:cNvSpPr>
            <a:spLocks noGrp="1"/>
          </p:cNvSpPr>
          <p:nvPr>
            <p:ph type="body" sz="quarter" idx="14"/>
          </p:nvPr>
        </p:nvSpPr>
        <p:spPr/>
        <p:txBody>
          <a:bodyPr/>
          <a:lstStyle/>
          <a:p>
            <a:r>
              <a:rPr lang="en-US" dirty="0"/>
              <a:t>Introducing the Pantone Color of the Year 2022. PANTONE 17-3938 Very Peri is a dynamic hue that blends the faithfulness and constancy of blue with the energy and excitement of red. </a:t>
            </a:r>
          </a:p>
          <a:p>
            <a:r>
              <a:rPr lang="en-US" dirty="0"/>
              <a:t> </a:t>
            </a:r>
          </a:p>
          <a:p>
            <a:r>
              <a:rPr lang="en-US" dirty="0"/>
              <a:t>The four color palettes in this template feature Very Peri to help you express your ideas and convey the right mood. Read on to learn how to use these colors in any presentation.</a:t>
            </a:r>
          </a:p>
        </p:txBody>
      </p:sp>
      <p:sp>
        <p:nvSpPr>
          <p:cNvPr id="9" name="Rectangle 8" descr="Shaded overlay">
            <a:extLst>
              <a:ext uri="{FF2B5EF4-FFF2-40B4-BE49-F238E27FC236}">
                <a16:creationId xmlns:a16="http://schemas.microsoft.com/office/drawing/2014/main" id="{558C501A-DC1F-4BA4-BFFA-44EF8845A384}"/>
              </a:ext>
            </a:extLst>
          </p:cNvPr>
          <p:cNvSpPr/>
          <p:nvPr/>
        </p:nvSpPr>
        <p:spPr>
          <a:xfrm>
            <a:off x="0" y="0"/>
            <a:ext cx="12192000" cy="6858000"/>
          </a:xfrm>
          <a:prstGeom prst="rect">
            <a:avLst/>
          </a:prstGeom>
          <a:solidFill>
            <a:srgbClr val="6768AB">
              <a:alpha val="7490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descr="Color swatch of very peri">
            <a:extLst>
              <a:ext uri="{FF2B5EF4-FFF2-40B4-BE49-F238E27FC236}">
                <a16:creationId xmlns:a16="http://schemas.microsoft.com/office/drawing/2014/main" id="{4EE36BF8-E980-469A-814D-E91B4A9AAE46}"/>
              </a:ext>
            </a:extLst>
          </p:cNvPr>
          <p:cNvPicPr>
            <a:picLocks noChangeAspect="1"/>
          </p:cNvPicPr>
          <p:nvPr/>
        </p:nvPicPr>
        <p:blipFill>
          <a:blip r:embed="rId4"/>
          <a:stretch>
            <a:fillRect/>
          </a:stretch>
        </p:blipFill>
        <p:spPr>
          <a:xfrm>
            <a:off x="718453" y="2432654"/>
            <a:ext cx="2144490" cy="2882194"/>
          </a:xfrm>
          <a:prstGeom prst="rect">
            <a:avLst/>
          </a:prstGeom>
        </p:spPr>
      </p:pic>
      <p:pic>
        <p:nvPicPr>
          <p:cNvPr id="3" name="Picture 2">
            <a:extLst>
              <a:ext uri="{FF2B5EF4-FFF2-40B4-BE49-F238E27FC236}">
                <a16:creationId xmlns:a16="http://schemas.microsoft.com/office/drawing/2014/main" id="{84B1A9E7-4DAF-22ED-D03B-AB185F74584E}"/>
              </a:ext>
            </a:extLst>
          </p:cNvPr>
          <p:cNvPicPr>
            <a:picLocks noChangeAspect="1"/>
          </p:cNvPicPr>
          <p:nvPr/>
        </p:nvPicPr>
        <p:blipFill>
          <a:blip r:embed="rId5"/>
          <a:stretch>
            <a:fillRect/>
          </a:stretch>
        </p:blipFill>
        <p:spPr>
          <a:xfrm>
            <a:off x="457198" y="1678148"/>
            <a:ext cx="11174819" cy="3858585"/>
          </a:xfrm>
          <a:prstGeom prst="rect">
            <a:avLst/>
          </a:prstGeom>
        </p:spPr>
      </p:pic>
    </p:spTree>
    <p:extLst>
      <p:ext uri="{BB962C8B-B14F-4D97-AF65-F5344CB8AC3E}">
        <p14:creationId xmlns:p14="http://schemas.microsoft.com/office/powerpoint/2010/main" val="389851131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1E4EF4-8D58-4BFD-9454-26C0FB623C94}"/>
              </a:ext>
            </a:extLst>
          </p:cNvPr>
          <p:cNvSpPr>
            <a:spLocks noGrp="1"/>
          </p:cNvSpPr>
          <p:nvPr>
            <p:ph type="title"/>
          </p:nvPr>
        </p:nvSpPr>
        <p:spPr>
          <a:xfrm>
            <a:off x="457199" y="520117"/>
            <a:ext cx="7467601" cy="1342239"/>
          </a:xfrm>
        </p:spPr>
        <p:txBody>
          <a:bodyPr>
            <a:normAutofit/>
          </a:bodyPr>
          <a:lstStyle/>
          <a:p>
            <a:r>
              <a:rPr lang="en-US" dirty="0"/>
              <a:t>Methodology</a:t>
            </a:r>
          </a:p>
        </p:txBody>
      </p:sp>
      <p:sp>
        <p:nvSpPr>
          <p:cNvPr id="3" name="Content Placeholder 2">
            <a:extLst>
              <a:ext uri="{FF2B5EF4-FFF2-40B4-BE49-F238E27FC236}">
                <a16:creationId xmlns:a16="http://schemas.microsoft.com/office/drawing/2014/main" id="{28D8AA20-608C-4737-B926-56858E7E7E7C}"/>
              </a:ext>
            </a:extLst>
          </p:cNvPr>
          <p:cNvSpPr>
            <a:spLocks noGrp="1"/>
          </p:cNvSpPr>
          <p:nvPr>
            <p:ph type="body" sz="quarter" idx="14"/>
          </p:nvPr>
        </p:nvSpPr>
        <p:spPr>
          <a:xfrm>
            <a:off x="457199" y="1929468"/>
            <a:ext cx="10272319" cy="4014132"/>
          </a:xfrm>
        </p:spPr>
        <p:txBody>
          <a:bodyPr tIns="0" bIns="0">
            <a:noAutofit/>
          </a:bodyPr>
          <a:lstStyle/>
          <a:p>
            <a:endParaRPr lang="en-US" dirty="0"/>
          </a:p>
          <a:p>
            <a:endParaRPr lang="en-US" dirty="0"/>
          </a:p>
        </p:txBody>
      </p:sp>
      <p:pic>
        <p:nvPicPr>
          <p:cNvPr id="5" name="Picture 4">
            <a:extLst>
              <a:ext uri="{FF2B5EF4-FFF2-40B4-BE49-F238E27FC236}">
                <a16:creationId xmlns:a16="http://schemas.microsoft.com/office/drawing/2014/main" id="{A88E8935-26B5-9E0C-2492-A1CF567C4DEA}"/>
              </a:ext>
            </a:extLst>
          </p:cNvPr>
          <p:cNvPicPr>
            <a:picLocks noChangeAspect="1"/>
          </p:cNvPicPr>
          <p:nvPr/>
        </p:nvPicPr>
        <p:blipFill>
          <a:blip r:embed="rId2"/>
          <a:stretch>
            <a:fillRect/>
          </a:stretch>
        </p:blipFill>
        <p:spPr>
          <a:xfrm>
            <a:off x="494518" y="1497934"/>
            <a:ext cx="11202963" cy="4734586"/>
          </a:xfrm>
          <a:prstGeom prst="rect">
            <a:avLst/>
          </a:prstGeom>
        </p:spPr>
      </p:pic>
    </p:spTree>
    <p:extLst>
      <p:ext uri="{BB962C8B-B14F-4D97-AF65-F5344CB8AC3E}">
        <p14:creationId xmlns:p14="http://schemas.microsoft.com/office/powerpoint/2010/main" val="174966127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1E4EF4-8D58-4BFD-9454-26C0FB623C94}"/>
              </a:ext>
            </a:extLst>
          </p:cNvPr>
          <p:cNvSpPr>
            <a:spLocks noGrp="1"/>
          </p:cNvSpPr>
          <p:nvPr>
            <p:ph type="title"/>
          </p:nvPr>
        </p:nvSpPr>
        <p:spPr>
          <a:xfrm>
            <a:off x="457199" y="520117"/>
            <a:ext cx="7467601" cy="1342239"/>
          </a:xfrm>
        </p:spPr>
        <p:txBody>
          <a:bodyPr>
            <a:normAutofit/>
          </a:bodyPr>
          <a:lstStyle/>
          <a:p>
            <a:r>
              <a:rPr lang="en-US" dirty="0"/>
              <a:t>Methodology</a:t>
            </a:r>
          </a:p>
        </p:txBody>
      </p:sp>
      <p:sp>
        <p:nvSpPr>
          <p:cNvPr id="3" name="Content Placeholder 2">
            <a:extLst>
              <a:ext uri="{FF2B5EF4-FFF2-40B4-BE49-F238E27FC236}">
                <a16:creationId xmlns:a16="http://schemas.microsoft.com/office/drawing/2014/main" id="{28D8AA20-608C-4737-B926-56858E7E7E7C}"/>
              </a:ext>
            </a:extLst>
          </p:cNvPr>
          <p:cNvSpPr>
            <a:spLocks noGrp="1"/>
          </p:cNvSpPr>
          <p:nvPr>
            <p:ph type="body" sz="quarter" idx="14"/>
          </p:nvPr>
        </p:nvSpPr>
        <p:spPr>
          <a:xfrm>
            <a:off x="457199" y="1929468"/>
            <a:ext cx="10272319" cy="4014132"/>
          </a:xfrm>
        </p:spPr>
        <p:txBody>
          <a:bodyPr tIns="0" bIns="0">
            <a:noAutofit/>
          </a:bodyPr>
          <a:lstStyle/>
          <a:p>
            <a:r>
              <a:rPr lang="en-US" dirty="0"/>
              <a:t>User embeddings show remarkable predictive power on the P</a:t>
            </a:r>
            <a:r>
              <a:rPr lang="en-IN" dirty="0" err="1"/>
              <a:t>tacek</a:t>
            </a:r>
            <a:r>
              <a:rPr lang="en-IN" dirty="0"/>
              <a:t> dataset. Ex-</a:t>
            </a:r>
            <a:r>
              <a:rPr lang="en-US" dirty="0"/>
              <a:t>CASCADE model, we get better results (f1-score 0.922) than the baseline (f1-score 0.863) without even looking at the tweet being predicted. On the </a:t>
            </a:r>
            <a:r>
              <a:rPr lang="en-US" dirty="0" err="1"/>
              <a:t>Riloff</a:t>
            </a:r>
            <a:r>
              <a:rPr lang="en-US" dirty="0"/>
              <a:t> dataset, however, user embeddings seem to be far less informative.</a:t>
            </a:r>
          </a:p>
          <a:p>
            <a:r>
              <a:rPr lang="en-US" dirty="0"/>
              <a:t>Author history seems therefore predictive of authorial sarcastic intention, but not of external perception.</a:t>
            </a:r>
          </a:p>
          <a:p>
            <a:endParaRPr lang="en-US" dirty="0"/>
          </a:p>
        </p:txBody>
      </p:sp>
    </p:spTree>
    <p:extLst>
      <p:ext uri="{BB962C8B-B14F-4D97-AF65-F5344CB8AC3E}">
        <p14:creationId xmlns:p14="http://schemas.microsoft.com/office/powerpoint/2010/main" val="216183697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17D823E-45F8-4F3B-90EB-782ED1EAEBAA}"/>
              </a:ext>
            </a:extLst>
          </p:cNvPr>
          <p:cNvSpPr>
            <a:spLocks noGrp="1"/>
          </p:cNvSpPr>
          <p:nvPr>
            <p:ph type="title"/>
          </p:nvPr>
        </p:nvSpPr>
        <p:spPr>
          <a:xfrm>
            <a:off x="3959604" y="2852257"/>
            <a:ext cx="5176006" cy="1375793"/>
          </a:xfrm>
        </p:spPr>
        <p:txBody>
          <a:bodyPr anchor="b" anchorCtr="0">
            <a:normAutofit/>
          </a:bodyPr>
          <a:lstStyle/>
          <a:p>
            <a:r>
              <a:rPr lang="en-US" sz="6000" dirty="0"/>
              <a:t>THANK YOU</a:t>
            </a:r>
          </a:p>
        </p:txBody>
      </p:sp>
    </p:spTree>
    <p:extLst>
      <p:ext uri="{BB962C8B-B14F-4D97-AF65-F5344CB8AC3E}">
        <p14:creationId xmlns:p14="http://schemas.microsoft.com/office/powerpoint/2010/main" val="12941616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1E4EF4-8D58-4BFD-9454-26C0FB623C94}"/>
              </a:ext>
            </a:extLst>
          </p:cNvPr>
          <p:cNvSpPr>
            <a:spLocks noGrp="1"/>
          </p:cNvSpPr>
          <p:nvPr>
            <p:ph type="title"/>
          </p:nvPr>
        </p:nvSpPr>
        <p:spPr>
          <a:xfrm>
            <a:off x="457199" y="520117"/>
            <a:ext cx="7467601" cy="1342239"/>
          </a:xfrm>
        </p:spPr>
        <p:txBody>
          <a:bodyPr>
            <a:normAutofit/>
          </a:bodyPr>
          <a:lstStyle/>
          <a:p>
            <a:r>
              <a:rPr lang="en-US" dirty="0"/>
              <a:t>Problem Statement</a:t>
            </a:r>
          </a:p>
        </p:txBody>
      </p:sp>
      <p:sp>
        <p:nvSpPr>
          <p:cNvPr id="3" name="Content Placeholder 2">
            <a:extLst>
              <a:ext uri="{FF2B5EF4-FFF2-40B4-BE49-F238E27FC236}">
                <a16:creationId xmlns:a16="http://schemas.microsoft.com/office/drawing/2014/main" id="{28D8AA20-608C-4737-B926-56858E7E7E7C}"/>
              </a:ext>
            </a:extLst>
          </p:cNvPr>
          <p:cNvSpPr>
            <a:spLocks noGrp="1"/>
          </p:cNvSpPr>
          <p:nvPr>
            <p:ph type="body" sz="quarter" idx="14"/>
          </p:nvPr>
        </p:nvSpPr>
        <p:spPr>
          <a:xfrm>
            <a:off x="457199" y="1929468"/>
            <a:ext cx="10272319" cy="4014132"/>
          </a:xfrm>
        </p:spPr>
        <p:txBody>
          <a:bodyPr tIns="0" bIns="0">
            <a:noAutofit/>
          </a:bodyPr>
          <a:lstStyle/>
          <a:p>
            <a:r>
              <a:rPr lang="en-US" dirty="0"/>
              <a:t>we hypothesize that sarcasm is closely related to sentiment and emotion, and thereby propose a multi-task deep learning framework to solve all these three problems simultaneously in a multimodal conversational scenario. </a:t>
            </a:r>
          </a:p>
          <a:p>
            <a:r>
              <a:rPr lang="en-US" dirty="0"/>
              <a:t>we propose two attention mechanisms, viz. Inter-segment Inter-modal Attention (</a:t>
            </a:r>
            <a:r>
              <a:rPr lang="en-US" dirty="0" err="1"/>
              <a:t>IeAttention</a:t>
            </a:r>
            <a:r>
              <a:rPr lang="en-US" dirty="0"/>
              <a:t>) and Intra-segment Inter-modal Attention (</a:t>
            </a:r>
            <a:r>
              <a:rPr lang="en-US" dirty="0" err="1"/>
              <a:t>Ia</a:t>
            </a:r>
            <a:r>
              <a:rPr lang="en-US" dirty="0"/>
              <a:t>-Attention). </a:t>
            </a:r>
          </a:p>
          <a:p>
            <a:r>
              <a:rPr lang="en-US" dirty="0"/>
              <a:t>the proposed multi-task framework yields better performance for the primary task, i.e., sarcasm detection, with the help of two secondary tasks, emotion and sentiment analysis</a:t>
            </a:r>
          </a:p>
        </p:txBody>
      </p:sp>
      <p:grpSp>
        <p:nvGrpSpPr>
          <p:cNvPr id="10" name="Group 9">
            <a:extLst>
              <a:ext uri="{FF2B5EF4-FFF2-40B4-BE49-F238E27FC236}">
                <a16:creationId xmlns:a16="http://schemas.microsoft.com/office/drawing/2014/main" id="{F26696C3-EEB8-C129-5F56-3D0BEA26F7ED}"/>
              </a:ext>
            </a:extLst>
          </p:cNvPr>
          <p:cNvGrpSpPr/>
          <p:nvPr/>
        </p:nvGrpSpPr>
        <p:grpSpPr>
          <a:xfrm>
            <a:off x="2365137" y="1199216"/>
            <a:ext cx="360" cy="360"/>
            <a:chOff x="2365137" y="1199216"/>
            <a:chExt cx="360" cy="360"/>
          </a:xfrm>
        </p:grpSpPr>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582FC90E-6833-D1D9-5ABF-31DEC772EE40}"/>
                    </a:ext>
                  </a:extLst>
                </p14:cNvPr>
                <p14:cNvContentPartPr/>
                <p14:nvPr/>
              </p14:nvContentPartPr>
              <p14:xfrm>
                <a:off x="2365137" y="1199216"/>
                <a:ext cx="360" cy="360"/>
              </p14:xfrm>
            </p:contentPart>
          </mc:Choice>
          <mc:Fallback xmlns="">
            <p:pic>
              <p:nvPicPr>
                <p:cNvPr id="4" name="Ink 3">
                  <a:extLst>
                    <a:ext uri="{FF2B5EF4-FFF2-40B4-BE49-F238E27FC236}">
                      <a16:creationId xmlns:a16="http://schemas.microsoft.com/office/drawing/2014/main" id="{582FC90E-6833-D1D9-5ABF-31DEC772EE40}"/>
                    </a:ext>
                  </a:extLst>
                </p:cNvPr>
                <p:cNvPicPr/>
                <p:nvPr/>
              </p:nvPicPr>
              <p:blipFill>
                <a:blip r:embed="rId3"/>
                <a:stretch>
                  <a:fillRect/>
                </a:stretch>
              </p:blipFill>
              <p:spPr>
                <a:xfrm>
                  <a:off x="2356497" y="1190576"/>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7EFA02E3-5AD0-77BB-9A34-F9C310704DCD}"/>
                    </a:ext>
                  </a:extLst>
                </p14:cNvPr>
                <p14:cNvContentPartPr/>
                <p14:nvPr/>
              </p14:nvContentPartPr>
              <p14:xfrm>
                <a:off x="2365137" y="1199216"/>
                <a:ext cx="360" cy="360"/>
              </p14:xfrm>
            </p:contentPart>
          </mc:Choice>
          <mc:Fallback xmlns="">
            <p:pic>
              <p:nvPicPr>
                <p:cNvPr id="5" name="Ink 4">
                  <a:extLst>
                    <a:ext uri="{FF2B5EF4-FFF2-40B4-BE49-F238E27FC236}">
                      <a16:creationId xmlns:a16="http://schemas.microsoft.com/office/drawing/2014/main" id="{7EFA02E3-5AD0-77BB-9A34-F9C310704DCD}"/>
                    </a:ext>
                  </a:extLst>
                </p:cNvPr>
                <p:cNvPicPr/>
                <p:nvPr/>
              </p:nvPicPr>
              <p:blipFill>
                <a:blip r:embed="rId3"/>
                <a:stretch>
                  <a:fillRect/>
                </a:stretch>
              </p:blipFill>
              <p:spPr>
                <a:xfrm>
                  <a:off x="2356497" y="1190576"/>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3C61AB05-DBD7-7BF1-7DE7-062C925F7283}"/>
                    </a:ext>
                  </a:extLst>
                </p14:cNvPr>
                <p14:cNvContentPartPr/>
                <p14:nvPr/>
              </p14:nvContentPartPr>
              <p14:xfrm>
                <a:off x="2365137" y="1199216"/>
                <a:ext cx="360" cy="360"/>
              </p14:xfrm>
            </p:contentPart>
          </mc:Choice>
          <mc:Fallback xmlns="">
            <p:pic>
              <p:nvPicPr>
                <p:cNvPr id="6" name="Ink 5">
                  <a:extLst>
                    <a:ext uri="{FF2B5EF4-FFF2-40B4-BE49-F238E27FC236}">
                      <a16:creationId xmlns:a16="http://schemas.microsoft.com/office/drawing/2014/main" id="{3C61AB05-DBD7-7BF1-7DE7-062C925F7283}"/>
                    </a:ext>
                  </a:extLst>
                </p:cNvPr>
                <p:cNvPicPr/>
                <p:nvPr/>
              </p:nvPicPr>
              <p:blipFill>
                <a:blip r:embed="rId3"/>
                <a:stretch>
                  <a:fillRect/>
                </a:stretch>
              </p:blipFill>
              <p:spPr>
                <a:xfrm>
                  <a:off x="2356497" y="1190576"/>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FC0D1B04-0E8E-4B44-2E0C-0CD1917D1356}"/>
                    </a:ext>
                  </a:extLst>
                </p14:cNvPr>
                <p14:cNvContentPartPr/>
                <p14:nvPr/>
              </p14:nvContentPartPr>
              <p14:xfrm>
                <a:off x="2365137" y="1199216"/>
                <a:ext cx="360" cy="360"/>
              </p14:xfrm>
            </p:contentPart>
          </mc:Choice>
          <mc:Fallback xmlns="">
            <p:pic>
              <p:nvPicPr>
                <p:cNvPr id="7" name="Ink 6">
                  <a:extLst>
                    <a:ext uri="{FF2B5EF4-FFF2-40B4-BE49-F238E27FC236}">
                      <a16:creationId xmlns:a16="http://schemas.microsoft.com/office/drawing/2014/main" id="{FC0D1B04-0E8E-4B44-2E0C-0CD1917D1356}"/>
                    </a:ext>
                  </a:extLst>
                </p:cNvPr>
                <p:cNvPicPr/>
                <p:nvPr/>
              </p:nvPicPr>
              <p:blipFill>
                <a:blip r:embed="rId3"/>
                <a:stretch>
                  <a:fillRect/>
                </a:stretch>
              </p:blipFill>
              <p:spPr>
                <a:xfrm>
                  <a:off x="2356497" y="1190576"/>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id="{B49695F3-6F6C-59E0-C8F3-CCEFAC36742A}"/>
                    </a:ext>
                  </a:extLst>
                </p14:cNvPr>
                <p14:cNvContentPartPr/>
                <p14:nvPr/>
              </p14:nvContentPartPr>
              <p14:xfrm>
                <a:off x="2365137" y="1199216"/>
                <a:ext cx="360" cy="360"/>
              </p14:xfrm>
            </p:contentPart>
          </mc:Choice>
          <mc:Fallback xmlns="">
            <p:pic>
              <p:nvPicPr>
                <p:cNvPr id="8" name="Ink 7">
                  <a:extLst>
                    <a:ext uri="{FF2B5EF4-FFF2-40B4-BE49-F238E27FC236}">
                      <a16:creationId xmlns:a16="http://schemas.microsoft.com/office/drawing/2014/main" id="{B49695F3-6F6C-59E0-C8F3-CCEFAC36742A}"/>
                    </a:ext>
                  </a:extLst>
                </p:cNvPr>
                <p:cNvPicPr/>
                <p:nvPr/>
              </p:nvPicPr>
              <p:blipFill>
                <a:blip r:embed="rId3"/>
                <a:stretch>
                  <a:fillRect/>
                </a:stretch>
              </p:blipFill>
              <p:spPr>
                <a:xfrm>
                  <a:off x="2356497" y="1190576"/>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9" name="Ink 8">
                  <a:extLst>
                    <a:ext uri="{FF2B5EF4-FFF2-40B4-BE49-F238E27FC236}">
                      <a16:creationId xmlns:a16="http://schemas.microsoft.com/office/drawing/2014/main" id="{B40ED31D-B2D3-8723-AED7-1D3E129967B2}"/>
                    </a:ext>
                  </a:extLst>
                </p14:cNvPr>
                <p14:cNvContentPartPr/>
                <p14:nvPr/>
              </p14:nvContentPartPr>
              <p14:xfrm>
                <a:off x="2365137" y="1199216"/>
                <a:ext cx="360" cy="360"/>
              </p14:xfrm>
            </p:contentPart>
          </mc:Choice>
          <mc:Fallback xmlns="">
            <p:pic>
              <p:nvPicPr>
                <p:cNvPr id="9" name="Ink 8">
                  <a:extLst>
                    <a:ext uri="{FF2B5EF4-FFF2-40B4-BE49-F238E27FC236}">
                      <a16:creationId xmlns:a16="http://schemas.microsoft.com/office/drawing/2014/main" id="{B40ED31D-B2D3-8723-AED7-1D3E129967B2}"/>
                    </a:ext>
                  </a:extLst>
                </p:cNvPr>
                <p:cNvPicPr/>
                <p:nvPr/>
              </p:nvPicPr>
              <p:blipFill>
                <a:blip r:embed="rId3"/>
                <a:stretch>
                  <a:fillRect/>
                </a:stretch>
              </p:blipFill>
              <p:spPr>
                <a:xfrm>
                  <a:off x="2356497" y="1190576"/>
                  <a:ext cx="18000" cy="18000"/>
                </a:xfrm>
                <a:prstGeom prst="rect">
                  <a:avLst/>
                </a:prstGeom>
              </p:spPr>
            </p:pic>
          </mc:Fallback>
        </mc:AlternateContent>
      </p:grpSp>
      <p:grpSp>
        <p:nvGrpSpPr>
          <p:cNvPr id="14" name="Group 13">
            <a:extLst>
              <a:ext uri="{FF2B5EF4-FFF2-40B4-BE49-F238E27FC236}">
                <a16:creationId xmlns:a16="http://schemas.microsoft.com/office/drawing/2014/main" id="{0E4BCD4C-66FB-2606-D982-40E4F9F2CB50}"/>
              </a:ext>
            </a:extLst>
          </p:cNvPr>
          <p:cNvGrpSpPr/>
          <p:nvPr/>
        </p:nvGrpSpPr>
        <p:grpSpPr>
          <a:xfrm>
            <a:off x="2482857" y="2935856"/>
            <a:ext cx="360" cy="360"/>
            <a:chOff x="2482857" y="2935856"/>
            <a:chExt cx="360" cy="360"/>
          </a:xfrm>
        </p:grpSpPr>
        <mc:AlternateContent xmlns:mc="http://schemas.openxmlformats.org/markup-compatibility/2006" xmlns:p14="http://schemas.microsoft.com/office/powerpoint/2010/main">
          <mc:Choice Requires="p14">
            <p:contentPart p14:bwMode="auto" r:id="rId9">
              <p14:nvContentPartPr>
                <p14:cNvPr id="11" name="Ink 10">
                  <a:extLst>
                    <a:ext uri="{FF2B5EF4-FFF2-40B4-BE49-F238E27FC236}">
                      <a16:creationId xmlns:a16="http://schemas.microsoft.com/office/drawing/2014/main" id="{69B20885-CFC9-C5A7-5650-D755C4DC92BE}"/>
                    </a:ext>
                  </a:extLst>
                </p14:cNvPr>
                <p14:cNvContentPartPr/>
                <p14:nvPr/>
              </p14:nvContentPartPr>
              <p14:xfrm>
                <a:off x="2482857" y="2935856"/>
                <a:ext cx="360" cy="360"/>
              </p14:xfrm>
            </p:contentPart>
          </mc:Choice>
          <mc:Fallback xmlns="">
            <p:pic>
              <p:nvPicPr>
                <p:cNvPr id="11" name="Ink 10">
                  <a:extLst>
                    <a:ext uri="{FF2B5EF4-FFF2-40B4-BE49-F238E27FC236}">
                      <a16:creationId xmlns:a16="http://schemas.microsoft.com/office/drawing/2014/main" id="{69B20885-CFC9-C5A7-5650-D755C4DC92BE}"/>
                    </a:ext>
                  </a:extLst>
                </p:cNvPr>
                <p:cNvPicPr/>
                <p:nvPr/>
              </p:nvPicPr>
              <p:blipFill>
                <a:blip r:embed="rId3"/>
                <a:stretch>
                  <a:fillRect/>
                </a:stretch>
              </p:blipFill>
              <p:spPr>
                <a:xfrm>
                  <a:off x="2474217" y="2926856"/>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2" name="Ink 11">
                  <a:extLst>
                    <a:ext uri="{FF2B5EF4-FFF2-40B4-BE49-F238E27FC236}">
                      <a16:creationId xmlns:a16="http://schemas.microsoft.com/office/drawing/2014/main" id="{BF621832-C987-42A1-D6A6-B18B2DC54328}"/>
                    </a:ext>
                  </a:extLst>
                </p14:cNvPr>
                <p14:cNvContentPartPr/>
                <p14:nvPr/>
              </p14:nvContentPartPr>
              <p14:xfrm>
                <a:off x="2482857" y="2935856"/>
                <a:ext cx="360" cy="360"/>
              </p14:xfrm>
            </p:contentPart>
          </mc:Choice>
          <mc:Fallback xmlns="">
            <p:pic>
              <p:nvPicPr>
                <p:cNvPr id="12" name="Ink 11">
                  <a:extLst>
                    <a:ext uri="{FF2B5EF4-FFF2-40B4-BE49-F238E27FC236}">
                      <a16:creationId xmlns:a16="http://schemas.microsoft.com/office/drawing/2014/main" id="{BF621832-C987-42A1-D6A6-B18B2DC54328}"/>
                    </a:ext>
                  </a:extLst>
                </p:cNvPr>
                <p:cNvPicPr/>
                <p:nvPr/>
              </p:nvPicPr>
              <p:blipFill>
                <a:blip r:embed="rId3"/>
                <a:stretch>
                  <a:fillRect/>
                </a:stretch>
              </p:blipFill>
              <p:spPr>
                <a:xfrm>
                  <a:off x="2474217" y="2926856"/>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3" name="Ink 12">
                  <a:extLst>
                    <a:ext uri="{FF2B5EF4-FFF2-40B4-BE49-F238E27FC236}">
                      <a16:creationId xmlns:a16="http://schemas.microsoft.com/office/drawing/2014/main" id="{EB72DD98-E223-7F5C-A083-A9E6D00A2E86}"/>
                    </a:ext>
                  </a:extLst>
                </p14:cNvPr>
                <p14:cNvContentPartPr/>
                <p14:nvPr/>
              </p14:nvContentPartPr>
              <p14:xfrm>
                <a:off x="2482857" y="2935856"/>
                <a:ext cx="360" cy="360"/>
              </p14:xfrm>
            </p:contentPart>
          </mc:Choice>
          <mc:Fallback xmlns="">
            <p:pic>
              <p:nvPicPr>
                <p:cNvPr id="13" name="Ink 12">
                  <a:extLst>
                    <a:ext uri="{FF2B5EF4-FFF2-40B4-BE49-F238E27FC236}">
                      <a16:creationId xmlns:a16="http://schemas.microsoft.com/office/drawing/2014/main" id="{EB72DD98-E223-7F5C-A083-A9E6D00A2E86}"/>
                    </a:ext>
                  </a:extLst>
                </p:cNvPr>
                <p:cNvPicPr/>
                <p:nvPr/>
              </p:nvPicPr>
              <p:blipFill>
                <a:blip r:embed="rId3"/>
                <a:stretch>
                  <a:fillRect/>
                </a:stretch>
              </p:blipFill>
              <p:spPr>
                <a:xfrm>
                  <a:off x="2474217" y="2926856"/>
                  <a:ext cx="18000" cy="18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2">
            <p14:nvContentPartPr>
              <p14:cNvPr id="15" name="Ink 14">
                <a:extLst>
                  <a:ext uri="{FF2B5EF4-FFF2-40B4-BE49-F238E27FC236}">
                    <a16:creationId xmlns:a16="http://schemas.microsoft.com/office/drawing/2014/main" id="{C4BB6BDA-701B-0175-4E62-9DF3BBB46DD6}"/>
                  </a:ext>
                </a:extLst>
              </p14:cNvPr>
              <p14:cNvContentPartPr/>
              <p14:nvPr/>
            </p14:nvContentPartPr>
            <p14:xfrm>
              <a:off x="6409017" y="3220976"/>
              <a:ext cx="360" cy="360"/>
            </p14:xfrm>
          </p:contentPart>
        </mc:Choice>
        <mc:Fallback xmlns="">
          <p:pic>
            <p:nvPicPr>
              <p:cNvPr id="15" name="Ink 14">
                <a:extLst>
                  <a:ext uri="{FF2B5EF4-FFF2-40B4-BE49-F238E27FC236}">
                    <a16:creationId xmlns:a16="http://schemas.microsoft.com/office/drawing/2014/main" id="{C4BB6BDA-701B-0175-4E62-9DF3BBB46DD6}"/>
                  </a:ext>
                </a:extLst>
              </p:cNvPr>
              <p:cNvPicPr/>
              <p:nvPr/>
            </p:nvPicPr>
            <p:blipFill>
              <a:blip r:embed="rId3"/>
              <a:stretch>
                <a:fillRect/>
              </a:stretch>
            </p:blipFill>
            <p:spPr>
              <a:xfrm>
                <a:off x="6400017" y="3212336"/>
                <a:ext cx="18000" cy="18000"/>
              </a:xfrm>
              <a:prstGeom prst="rect">
                <a:avLst/>
              </a:prstGeom>
            </p:spPr>
          </p:pic>
        </mc:Fallback>
      </mc:AlternateContent>
      <p:grpSp>
        <p:nvGrpSpPr>
          <p:cNvPr id="22" name="Group 21">
            <a:extLst>
              <a:ext uri="{FF2B5EF4-FFF2-40B4-BE49-F238E27FC236}">
                <a16:creationId xmlns:a16="http://schemas.microsoft.com/office/drawing/2014/main" id="{D89B5582-1134-7ECA-4781-67ABFEAF8590}"/>
              </a:ext>
            </a:extLst>
          </p:cNvPr>
          <p:cNvGrpSpPr/>
          <p:nvPr/>
        </p:nvGrpSpPr>
        <p:grpSpPr>
          <a:xfrm>
            <a:off x="2239497" y="3271376"/>
            <a:ext cx="360" cy="360"/>
            <a:chOff x="2239497" y="3271376"/>
            <a:chExt cx="360" cy="360"/>
          </a:xfrm>
        </p:grpSpPr>
        <mc:AlternateContent xmlns:mc="http://schemas.openxmlformats.org/markup-compatibility/2006" xmlns:p14="http://schemas.microsoft.com/office/powerpoint/2010/main">
          <mc:Choice Requires="p14">
            <p:contentPart p14:bwMode="auto" r:id="rId13">
              <p14:nvContentPartPr>
                <p14:cNvPr id="16" name="Ink 15">
                  <a:extLst>
                    <a:ext uri="{FF2B5EF4-FFF2-40B4-BE49-F238E27FC236}">
                      <a16:creationId xmlns:a16="http://schemas.microsoft.com/office/drawing/2014/main" id="{E274FB94-FBFC-A237-5A3F-7A0D14DBB7A4}"/>
                    </a:ext>
                  </a:extLst>
                </p14:cNvPr>
                <p14:cNvContentPartPr/>
                <p14:nvPr/>
              </p14:nvContentPartPr>
              <p14:xfrm>
                <a:off x="2239497" y="3271376"/>
                <a:ext cx="360" cy="360"/>
              </p14:xfrm>
            </p:contentPart>
          </mc:Choice>
          <mc:Fallback xmlns="">
            <p:pic>
              <p:nvPicPr>
                <p:cNvPr id="16" name="Ink 15">
                  <a:extLst>
                    <a:ext uri="{FF2B5EF4-FFF2-40B4-BE49-F238E27FC236}">
                      <a16:creationId xmlns:a16="http://schemas.microsoft.com/office/drawing/2014/main" id="{E274FB94-FBFC-A237-5A3F-7A0D14DBB7A4}"/>
                    </a:ext>
                  </a:extLst>
                </p:cNvPr>
                <p:cNvPicPr/>
                <p:nvPr/>
              </p:nvPicPr>
              <p:blipFill>
                <a:blip r:embed="rId3"/>
                <a:stretch>
                  <a:fillRect/>
                </a:stretch>
              </p:blipFill>
              <p:spPr>
                <a:xfrm>
                  <a:off x="2230857" y="3262736"/>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7" name="Ink 16">
                  <a:extLst>
                    <a:ext uri="{FF2B5EF4-FFF2-40B4-BE49-F238E27FC236}">
                      <a16:creationId xmlns:a16="http://schemas.microsoft.com/office/drawing/2014/main" id="{A9CE19F9-5AE4-9667-F910-4B2E178B36CF}"/>
                    </a:ext>
                  </a:extLst>
                </p14:cNvPr>
                <p14:cNvContentPartPr/>
                <p14:nvPr/>
              </p14:nvContentPartPr>
              <p14:xfrm>
                <a:off x="2239497" y="3271376"/>
                <a:ext cx="360" cy="360"/>
              </p14:xfrm>
            </p:contentPart>
          </mc:Choice>
          <mc:Fallback xmlns="">
            <p:pic>
              <p:nvPicPr>
                <p:cNvPr id="17" name="Ink 16">
                  <a:extLst>
                    <a:ext uri="{FF2B5EF4-FFF2-40B4-BE49-F238E27FC236}">
                      <a16:creationId xmlns:a16="http://schemas.microsoft.com/office/drawing/2014/main" id="{A9CE19F9-5AE4-9667-F910-4B2E178B36CF}"/>
                    </a:ext>
                  </a:extLst>
                </p:cNvPr>
                <p:cNvPicPr/>
                <p:nvPr/>
              </p:nvPicPr>
              <p:blipFill>
                <a:blip r:embed="rId3"/>
                <a:stretch>
                  <a:fillRect/>
                </a:stretch>
              </p:blipFill>
              <p:spPr>
                <a:xfrm>
                  <a:off x="2230857" y="3262736"/>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8" name="Ink 17">
                  <a:extLst>
                    <a:ext uri="{FF2B5EF4-FFF2-40B4-BE49-F238E27FC236}">
                      <a16:creationId xmlns:a16="http://schemas.microsoft.com/office/drawing/2014/main" id="{6BD5C4A0-4DF1-47C6-D08F-8679C8B281D1}"/>
                    </a:ext>
                  </a:extLst>
                </p14:cNvPr>
                <p14:cNvContentPartPr/>
                <p14:nvPr/>
              </p14:nvContentPartPr>
              <p14:xfrm>
                <a:off x="2239497" y="3271376"/>
                <a:ext cx="360" cy="360"/>
              </p14:xfrm>
            </p:contentPart>
          </mc:Choice>
          <mc:Fallback xmlns="">
            <p:pic>
              <p:nvPicPr>
                <p:cNvPr id="18" name="Ink 17">
                  <a:extLst>
                    <a:ext uri="{FF2B5EF4-FFF2-40B4-BE49-F238E27FC236}">
                      <a16:creationId xmlns:a16="http://schemas.microsoft.com/office/drawing/2014/main" id="{6BD5C4A0-4DF1-47C6-D08F-8679C8B281D1}"/>
                    </a:ext>
                  </a:extLst>
                </p:cNvPr>
                <p:cNvPicPr/>
                <p:nvPr/>
              </p:nvPicPr>
              <p:blipFill>
                <a:blip r:embed="rId3"/>
                <a:stretch>
                  <a:fillRect/>
                </a:stretch>
              </p:blipFill>
              <p:spPr>
                <a:xfrm>
                  <a:off x="2230857" y="3262736"/>
                  <a:ext cx="18000" cy="18000"/>
                </a:xfrm>
                <a:prstGeom prst="rect">
                  <a:avLst/>
                </a:prstGeom>
              </p:spPr>
            </p:pic>
          </mc:Fallback>
        </mc:AlternateContent>
      </p:grpSp>
      <p:grpSp>
        <p:nvGrpSpPr>
          <p:cNvPr id="21" name="Group 20">
            <a:extLst>
              <a:ext uri="{FF2B5EF4-FFF2-40B4-BE49-F238E27FC236}">
                <a16:creationId xmlns:a16="http://schemas.microsoft.com/office/drawing/2014/main" id="{7AFD4ABD-B693-F4D6-2909-75FB42462B7D}"/>
              </a:ext>
            </a:extLst>
          </p:cNvPr>
          <p:cNvGrpSpPr/>
          <p:nvPr/>
        </p:nvGrpSpPr>
        <p:grpSpPr>
          <a:xfrm>
            <a:off x="2885697" y="3305216"/>
            <a:ext cx="360" cy="360"/>
            <a:chOff x="2885697" y="3305216"/>
            <a:chExt cx="360" cy="360"/>
          </a:xfrm>
        </p:grpSpPr>
        <mc:AlternateContent xmlns:mc="http://schemas.openxmlformats.org/markup-compatibility/2006" xmlns:p14="http://schemas.microsoft.com/office/powerpoint/2010/main">
          <mc:Choice Requires="p14">
            <p:contentPart p14:bwMode="auto" r:id="rId16">
              <p14:nvContentPartPr>
                <p14:cNvPr id="19" name="Ink 18">
                  <a:extLst>
                    <a:ext uri="{FF2B5EF4-FFF2-40B4-BE49-F238E27FC236}">
                      <a16:creationId xmlns:a16="http://schemas.microsoft.com/office/drawing/2014/main" id="{0C80098A-975D-D5A4-8769-C7DE59FE6A05}"/>
                    </a:ext>
                  </a:extLst>
                </p14:cNvPr>
                <p14:cNvContentPartPr/>
                <p14:nvPr/>
              </p14:nvContentPartPr>
              <p14:xfrm>
                <a:off x="2885697" y="3305216"/>
                <a:ext cx="360" cy="360"/>
              </p14:xfrm>
            </p:contentPart>
          </mc:Choice>
          <mc:Fallback xmlns="">
            <p:pic>
              <p:nvPicPr>
                <p:cNvPr id="19" name="Ink 18">
                  <a:extLst>
                    <a:ext uri="{FF2B5EF4-FFF2-40B4-BE49-F238E27FC236}">
                      <a16:creationId xmlns:a16="http://schemas.microsoft.com/office/drawing/2014/main" id="{0C80098A-975D-D5A4-8769-C7DE59FE6A05}"/>
                    </a:ext>
                  </a:extLst>
                </p:cNvPr>
                <p:cNvPicPr/>
                <p:nvPr/>
              </p:nvPicPr>
              <p:blipFill>
                <a:blip r:embed="rId3"/>
                <a:stretch>
                  <a:fillRect/>
                </a:stretch>
              </p:blipFill>
              <p:spPr>
                <a:xfrm>
                  <a:off x="2876697" y="3296216"/>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0" name="Ink 19">
                  <a:extLst>
                    <a:ext uri="{FF2B5EF4-FFF2-40B4-BE49-F238E27FC236}">
                      <a16:creationId xmlns:a16="http://schemas.microsoft.com/office/drawing/2014/main" id="{6DFB5630-8350-6DA3-5C66-DBFB97E6FE09}"/>
                    </a:ext>
                  </a:extLst>
                </p14:cNvPr>
                <p14:cNvContentPartPr/>
                <p14:nvPr/>
              </p14:nvContentPartPr>
              <p14:xfrm>
                <a:off x="2885697" y="3305216"/>
                <a:ext cx="360" cy="360"/>
              </p14:xfrm>
            </p:contentPart>
          </mc:Choice>
          <mc:Fallback xmlns="">
            <p:pic>
              <p:nvPicPr>
                <p:cNvPr id="20" name="Ink 19">
                  <a:extLst>
                    <a:ext uri="{FF2B5EF4-FFF2-40B4-BE49-F238E27FC236}">
                      <a16:creationId xmlns:a16="http://schemas.microsoft.com/office/drawing/2014/main" id="{6DFB5630-8350-6DA3-5C66-DBFB97E6FE09}"/>
                    </a:ext>
                  </a:extLst>
                </p:cNvPr>
                <p:cNvPicPr/>
                <p:nvPr/>
              </p:nvPicPr>
              <p:blipFill>
                <a:blip r:embed="rId3"/>
                <a:stretch>
                  <a:fillRect/>
                </a:stretch>
              </p:blipFill>
              <p:spPr>
                <a:xfrm>
                  <a:off x="2876697" y="3296216"/>
                  <a:ext cx="18000" cy="18000"/>
                </a:xfrm>
                <a:prstGeom prst="rect">
                  <a:avLst/>
                </a:prstGeom>
              </p:spPr>
            </p:pic>
          </mc:Fallback>
        </mc:AlternateContent>
      </p:grpSp>
      <p:grpSp>
        <p:nvGrpSpPr>
          <p:cNvPr id="25" name="Group 24">
            <a:extLst>
              <a:ext uri="{FF2B5EF4-FFF2-40B4-BE49-F238E27FC236}">
                <a16:creationId xmlns:a16="http://schemas.microsoft.com/office/drawing/2014/main" id="{C2FAF65E-5A15-794B-5FAD-488A363F623A}"/>
              </a:ext>
            </a:extLst>
          </p:cNvPr>
          <p:cNvGrpSpPr/>
          <p:nvPr/>
        </p:nvGrpSpPr>
        <p:grpSpPr>
          <a:xfrm>
            <a:off x="1979577" y="1333496"/>
            <a:ext cx="360" cy="360"/>
            <a:chOff x="1979577" y="1333496"/>
            <a:chExt cx="360" cy="360"/>
          </a:xfrm>
        </p:grpSpPr>
        <mc:AlternateContent xmlns:mc="http://schemas.openxmlformats.org/markup-compatibility/2006" xmlns:p14="http://schemas.microsoft.com/office/powerpoint/2010/main">
          <mc:Choice Requires="p14">
            <p:contentPart p14:bwMode="auto" r:id="rId18">
              <p14:nvContentPartPr>
                <p14:cNvPr id="23" name="Ink 22">
                  <a:extLst>
                    <a:ext uri="{FF2B5EF4-FFF2-40B4-BE49-F238E27FC236}">
                      <a16:creationId xmlns:a16="http://schemas.microsoft.com/office/drawing/2014/main" id="{8C3D341D-2518-8117-0A4C-23D217665093}"/>
                    </a:ext>
                  </a:extLst>
                </p14:cNvPr>
                <p14:cNvContentPartPr/>
                <p14:nvPr/>
              </p14:nvContentPartPr>
              <p14:xfrm>
                <a:off x="1979577" y="1333496"/>
                <a:ext cx="360" cy="360"/>
              </p14:xfrm>
            </p:contentPart>
          </mc:Choice>
          <mc:Fallback xmlns="">
            <p:pic>
              <p:nvPicPr>
                <p:cNvPr id="23" name="Ink 22">
                  <a:extLst>
                    <a:ext uri="{FF2B5EF4-FFF2-40B4-BE49-F238E27FC236}">
                      <a16:creationId xmlns:a16="http://schemas.microsoft.com/office/drawing/2014/main" id="{8C3D341D-2518-8117-0A4C-23D217665093}"/>
                    </a:ext>
                  </a:extLst>
                </p:cNvPr>
                <p:cNvPicPr/>
                <p:nvPr/>
              </p:nvPicPr>
              <p:blipFill>
                <a:blip r:embed="rId3"/>
                <a:stretch>
                  <a:fillRect/>
                </a:stretch>
              </p:blipFill>
              <p:spPr>
                <a:xfrm>
                  <a:off x="1970937" y="1324496"/>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4" name="Ink 23">
                  <a:extLst>
                    <a:ext uri="{FF2B5EF4-FFF2-40B4-BE49-F238E27FC236}">
                      <a16:creationId xmlns:a16="http://schemas.microsoft.com/office/drawing/2014/main" id="{AF8CDE4F-6849-46A1-3E91-C5497F10B1F8}"/>
                    </a:ext>
                  </a:extLst>
                </p14:cNvPr>
                <p14:cNvContentPartPr/>
                <p14:nvPr/>
              </p14:nvContentPartPr>
              <p14:xfrm>
                <a:off x="1979577" y="1333496"/>
                <a:ext cx="360" cy="360"/>
              </p14:xfrm>
            </p:contentPart>
          </mc:Choice>
          <mc:Fallback xmlns="">
            <p:pic>
              <p:nvPicPr>
                <p:cNvPr id="24" name="Ink 23">
                  <a:extLst>
                    <a:ext uri="{FF2B5EF4-FFF2-40B4-BE49-F238E27FC236}">
                      <a16:creationId xmlns:a16="http://schemas.microsoft.com/office/drawing/2014/main" id="{AF8CDE4F-6849-46A1-3E91-C5497F10B1F8}"/>
                    </a:ext>
                  </a:extLst>
                </p:cNvPr>
                <p:cNvPicPr/>
                <p:nvPr/>
              </p:nvPicPr>
              <p:blipFill>
                <a:blip r:embed="rId3"/>
                <a:stretch>
                  <a:fillRect/>
                </a:stretch>
              </p:blipFill>
              <p:spPr>
                <a:xfrm>
                  <a:off x="1970937" y="1324496"/>
                  <a:ext cx="18000" cy="18000"/>
                </a:xfrm>
                <a:prstGeom prst="rect">
                  <a:avLst/>
                </a:prstGeom>
              </p:spPr>
            </p:pic>
          </mc:Fallback>
        </mc:AlternateContent>
      </p:grpSp>
      <p:grpSp>
        <p:nvGrpSpPr>
          <p:cNvPr id="29" name="Group 28">
            <a:extLst>
              <a:ext uri="{FF2B5EF4-FFF2-40B4-BE49-F238E27FC236}">
                <a16:creationId xmlns:a16="http://schemas.microsoft.com/office/drawing/2014/main" id="{918E553B-86F4-A1A3-7B65-CF48059574CF}"/>
              </a:ext>
            </a:extLst>
          </p:cNvPr>
          <p:cNvGrpSpPr/>
          <p:nvPr/>
        </p:nvGrpSpPr>
        <p:grpSpPr>
          <a:xfrm>
            <a:off x="1878777" y="2432216"/>
            <a:ext cx="360" cy="360"/>
            <a:chOff x="1878777" y="2432216"/>
            <a:chExt cx="360" cy="360"/>
          </a:xfrm>
        </p:grpSpPr>
        <mc:AlternateContent xmlns:mc="http://schemas.openxmlformats.org/markup-compatibility/2006" xmlns:p14="http://schemas.microsoft.com/office/powerpoint/2010/main">
          <mc:Choice Requires="p14">
            <p:contentPart p14:bwMode="auto" r:id="rId20">
              <p14:nvContentPartPr>
                <p14:cNvPr id="26" name="Ink 25">
                  <a:extLst>
                    <a:ext uri="{FF2B5EF4-FFF2-40B4-BE49-F238E27FC236}">
                      <a16:creationId xmlns:a16="http://schemas.microsoft.com/office/drawing/2014/main" id="{BCCF75CE-9DFC-B47C-18B9-CCABA1E82D58}"/>
                    </a:ext>
                  </a:extLst>
                </p14:cNvPr>
                <p14:cNvContentPartPr/>
                <p14:nvPr/>
              </p14:nvContentPartPr>
              <p14:xfrm>
                <a:off x="1878777" y="2432216"/>
                <a:ext cx="360" cy="360"/>
              </p14:xfrm>
            </p:contentPart>
          </mc:Choice>
          <mc:Fallback xmlns="">
            <p:pic>
              <p:nvPicPr>
                <p:cNvPr id="26" name="Ink 25">
                  <a:extLst>
                    <a:ext uri="{FF2B5EF4-FFF2-40B4-BE49-F238E27FC236}">
                      <a16:creationId xmlns:a16="http://schemas.microsoft.com/office/drawing/2014/main" id="{BCCF75CE-9DFC-B47C-18B9-CCABA1E82D58}"/>
                    </a:ext>
                  </a:extLst>
                </p:cNvPr>
                <p:cNvPicPr/>
                <p:nvPr/>
              </p:nvPicPr>
              <p:blipFill>
                <a:blip r:embed="rId3"/>
                <a:stretch>
                  <a:fillRect/>
                </a:stretch>
              </p:blipFill>
              <p:spPr>
                <a:xfrm>
                  <a:off x="1870137" y="2423576"/>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7" name="Ink 26">
                  <a:extLst>
                    <a:ext uri="{FF2B5EF4-FFF2-40B4-BE49-F238E27FC236}">
                      <a16:creationId xmlns:a16="http://schemas.microsoft.com/office/drawing/2014/main" id="{12631296-864A-573B-7F09-BEF474FAE4D1}"/>
                    </a:ext>
                  </a:extLst>
                </p14:cNvPr>
                <p14:cNvContentPartPr/>
                <p14:nvPr/>
              </p14:nvContentPartPr>
              <p14:xfrm>
                <a:off x="1878777" y="2432216"/>
                <a:ext cx="360" cy="360"/>
              </p14:xfrm>
            </p:contentPart>
          </mc:Choice>
          <mc:Fallback xmlns="">
            <p:pic>
              <p:nvPicPr>
                <p:cNvPr id="27" name="Ink 26">
                  <a:extLst>
                    <a:ext uri="{FF2B5EF4-FFF2-40B4-BE49-F238E27FC236}">
                      <a16:creationId xmlns:a16="http://schemas.microsoft.com/office/drawing/2014/main" id="{12631296-864A-573B-7F09-BEF474FAE4D1}"/>
                    </a:ext>
                  </a:extLst>
                </p:cNvPr>
                <p:cNvPicPr/>
                <p:nvPr/>
              </p:nvPicPr>
              <p:blipFill>
                <a:blip r:embed="rId3"/>
                <a:stretch>
                  <a:fillRect/>
                </a:stretch>
              </p:blipFill>
              <p:spPr>
                <a:xfrm>
                  <a:off x="1870137" y="2423576"/>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8" name="Ink 27">
                  <a:extLst>
                    <a:ext uri="{FF2B5EF4-FFF2-40B4-BE49-F238E27FC236}">
                      <a16:creationId xmlns:a16="http://schemas.microsoft.com/office/drawing/2014/main" id="{0C958D5C-A8DA-C4A6-CB0A-187776988589}"/>
                    </a:ext>
                  </a:extLst>
                </p14:cNvPr>
                <p14:cNvContentPartPr/>
                <p14:nvPr/>
              </p14:nvContentPartPr>
              <p14:xfrm>
                <a:off x="1878777" y="2432216"/>
                <a:ext cx="360" cy="360"/>
              </p14:xfrm>
            </p:contentPart>
          </mc:Choice>
          <mc:Fallback xmlns="">
            <p:pic>
              <p:nvPicPr>
                <p:cNvPr id="28" name="Ink 27">
                  <a:extLst>
                    <a:ext uri="{FF2B5EF4-FFF2-40B4-BE49-F238E27FC236}">
                      <a16:creationId xmlns:a16="http://schemas.microsoft.com/office/drawing/2014/main" id="{0C958D5C-A8DA-C4A6-CB0A-187776988589}"/>
                    </a:ext>
                  </a:extLst>
                </p:cNvPr>
                <p:cNvPicPr/>
                <p:nvPr/>
              </p:nvPicPr>
              <p:blipFill>
                <a:blip r:embed="rId3"/>
                <a:stretch>
                  <a:fillRect/>
                </a:stretch>
              </p:blipFill>
              <p:spPr>
                <a:xfrm>
                  <a:off x="1870137" y="2423576"/>
                  <a:ext cx="18000" cy="18000"/>
                </a:xfrm>
                <a:prstGeom prst="rect">
                  <a:avLst/>
                </a:prstGeom>
              </p:spPr>
            </p:pic>
          </mc:Fallback>
        </mc:AlternateContent>
      </p:grpSp>
      <p:grpSp>
        <p:nvGrpSpPr>
          <p:cNvPr id="33" name="Group 32">
            <a:extLst>
              <a:ext uri="{FF2B5EF4-FFF2-40B4-BE49-F238E27FC236}">
                <a16:creationId xmlns:a16="http://schemas.microsoft.com/office/drawing/2014/main" id="{BEF56A46-3F91-89E5-ECC7-466BE683AF67}"/>
              </a:ext>
            </a:extLst>
          </p:cNvPr>
          <p:cNvGrpSpPr/>
          <p:nvPr/>
        </p:nvGrpSpPr>
        <p:grpSpPr>
          <a:xfrm>
            <a:off x="2717752" y="955856"/>
            <a:ext cx="360" cy="360"/>
            <a:chOff x="2717752" y="955856"/>
            <a:chExt cx="360" cy="360"/>
          </a:xfrm>
        </p:grpSpPr>
        <mc:AlternateContent xmlns:mc="http://schemas.openxmlformats.org/markup-compatibility/2006" xmlns:p14="http://schemas.microsoft.com/office/powerpoint/2010/main">
          <mc:Choice Requires="p14">
            <p:contentPart p14:bwMode="auto" r:id="rId23">
              <p14:nvContentPartPr>
                <p14:cNvPr id="30" name="Ink 29">
                  <a:extLst>
                    <a:ext uri="{FF2B5EF4-FFF2-40B4-BE49-F238E27FC236}">
                      <a16:creationId xmlns:a16="http://schemas.microsoft.com/office/drawing/2014/main" id="{63A0E803-33B5-DF1B-7FA7-0CA47BF47DFE}"/>
                    </a:ext>
                  </a:extLst>
                </p14:cNvPr>
                <p14:cNvContentPartPr/>
                <p14:nvPr/>
              </p14:nvContentPartPr>
              <p14:xfrm>
                <a:off x="2717752" y="955856"/>
                <a:ext cx="360" cy="360"/>
              </p14:xfrm>
            </p:contentPart>
          </mc:Choice>
          <mc:Fallback xmlns="">
            <p:pic>
              <p:nvPicPr>
                <p:cNvPr id="30" name="Ink 29">
                  <a:extLst>
                    <a:ext uri="{FF2B5EF4-FFF2-40B4-BE49-F238E27FC236}">
                      <a16:creationId xmlns:a16="http://schemas.microsoft.com/office/drawing/2014/main" id="{63A0E803-33B5-DF1B-7FA7-0CA47BF47DFE}"/>
                    </a:ext>
                  </a:extLst>
                </p:cNvPr>
                <p:cNvPicPr/>
                <p:nvPr/>
              </p:nvPicPr>
              <p:blipFill>
                <a:blip r:embed="rId3"/>
                <a:stretch>
                  <a:fillRect/>
                </a:stretch>
              </p:blipFill>
              <p:spPr>
                <a:xfrm>
                  <a:off x="2709112" y="947216"/>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1" name="Ink 30">
                  <a:extLst>
                    <a:ext uri="{FF2B5EF4-FFF2-40B4-BE49-F238E27FC236}">
                      <a16:creationId xmlns:a16="http://schemas.microsoft.com/office/drawing/2014/main" id="{943485CE-4527-290A-8E9C-1ED971781E6E}"/>
                    </a:ext>
                  </a:extLst>
                </p14:cNvPr>
                <p14:cNvContentPartPr/>
                <p14:nvPr/>
              </p14:nvContentPartPr>
              <p14:xfrm>
                <a:off x="2717752" y="955856"/>
                <a:ext cx="360" cy="360"/>
              </p14:xfrm>
            </p:contentPart>
          </mc:Choice>
          <mc:Fallback xmlns="">
            <p:pic>
              <p:nvPicPr>
                <p:cNvPr id="31" name="Ink 30">
                  <a:extLst>
                    <a:ext uri="{FF2B5EF4-FFF2-40B4-BE49-F238E27FC236}">
                      <a16:creationId xmlns:a16="http://schemas.microsoft.com/office/drawing/2014/main" id="{943485CE-4527-290A-8E9C-1ED971781E6E}"/>
                    </a:ext>
                  </a:extLst>
                </p:cNvPr>
                <p:cNvPicPr/>
                <p:nvPr/>
              </p:nvPicPr>
              <p:blipFill>
                <a:blip r:embed="rId3"/>
                <a:stretch>
                  <a:fillRect/>
                </a:stretch>
              </p:blipFill>
              <p:spPr>
                <a:xfrm>
                  <a:off x="2709112" y="947216"/>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32" name="Ink 31">
                  <a:extLst>
                    <a:ext uri="{FF2B5EF4-FFF2-40B4-BE49-F238E27FC236}">
                      <a16:creationId xmlns:a16="http://schemas.microsoft.com/office/drawing/2014/main" id="{6E6C32AF-AB57-719F-46ED-A58E49A1C199}"/>
                    </a:ext>
                  </a:extLst>
                </p14:cNvPr>
                <p14:cNvContentPartPr/>
                <p14:nvPr/>
              </p14:nvContentPartPr>
              <p14:xfrm>
                <a:off x="2717752" y="955856"/>
                <a:ext cx="360" cy="360"/>
              </p14:xfrm>
            </p:contentPart>
          </mc:Choice>
          <mc:Fallback xmlns="">
            <p:pic>
              <p:nvPicPr>
                <p:cNvPr id="32" name="Ink 31">
                  <a:extLst>
                    <a:ext uri="{FF2B5EF4-FFF2-40B4-BE49-F238E27FC236}">
                      <a16:creationId xmlns:a16="http://schemas.microsoft.com/office/drawing/2014/main" id="{6E6C32AF-AB57-719F-46ED-A58E49A1C199}"/>
                    </a:ext>
                  </a:extLst>
                </p:cNvPr>
                <p:cNvPicPr/>
                <p:nvPr/>
              </p:nvPicPr>
              <p:blipFill>
                <a:blip r:embed="rId3"/>
                <a:stretch>
                  <a:fillRect/>
                </a:stretch>
              </p:blipFill>
              <p:spPr>
                <a:xfrm>
                  <a:off x="2709112" y="947216"/>
                  <a:ext cx="18000" cy="18000"/>
                </a:xfrm>
                <a:prstGeom prst="rect">
                  <a:avLst/>
                </a:prstGeom>
              </p:spPr>
            </p:pic>
          </mc:Fallback>
        </mc:AlternateContent>
      </p:grpSp>
    </p:spTree>
    <p:extLst>
      <p:ext uri="{BB962C8B-B14F-4D97-AF65-F5344CB8AC3E}">
        <p14:creationId xmlns:p14="http://schemas.microsoft.com/office/powerpoint/2010/main" val="6027486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1E4EF4-8D58-4BFD-9454-26C0FB623C94}"/>
              </a:ext>
            </a:extLst>
          </p:cNvPr>
          <p:cNvSpPr>
            <a:spLocks noGrp="1"/>
          </p:cNvSpPr>
          <p:nvPr>
            <p:ph type="title"/>
          </p:nvPr>
        </p:nvSpPr>
        <p:spPr>
          <a:xfrm>
            <a:off x="457199" y="520117"/>
            <a:ext cx="7467601" cy="1342239"/>
          </a:xfrm>
        </p:spPr>
        <p:txBody>
          <a:bodyPr>
            <a:normAutofit/>
          </a:bodyPr>
          <a:lstStyle/>
          <a:p>
            <a:r>
              <a:rPr lang="en-US" dirty="0"/>
              <a:t>Motivation</a:t>
            </a:r>
          </a:p>
        </p:txBody>
      </p:sp>
      <p:sp>
        <p:nvSpPr>
          <p:cNvPr id="3" name="Content Placeholder 2">
            <a:extLst>
              <a:ext uri="{FF2B5EF4-FFF2-40B4-BE49-F238E27FC236}">
                <a16:creationId xmlns:a16="http://schemas.microsoft.com/office/drawing/2014/main" id="{28D8AA20-608C-4737-B926-56858E7E7E7C}"/>
              </a:ext>
            </a:extLst>
          </p:cNvPr>
          <p:cNvSpPr>
            <a:spLocks noGrp="1"/>
          </p:cNvSpPr>
          <p:nvPr>
            <p:ph type="body" sz="quarter" idx="14"/>
          </p:nvPr>
        </p:nvSpPr>
        <p:spPr>
          <a:xfrm>
            <a:off x="457199" y="1929468"/>
            <a:ext cx="10272319" cy="4014132"/>
          </a:xfrm>
        </p:spPr>
        <p:txBody>
          <a:bodyPr tIns="0" bIns="0">
            <a:noAutofit/>
          </a:bodyPr>
          <a:lstStyle/>
          <a:p>
            <a:r>
              <a:rPr lang="en-US" dirty="0"/>
              <a:t>we hypothesize that sarcasm is closely related to sentiment and emotion</a:t>
            </a:r>
          </a:p>
          <a:p>
            <a:r>
              <a:rPr lang="en-US" dirty="0"/>
              <a:t>For sarcasm classification, we observe that multitask learning with sentiment and emotion together shows better performance for both the setups (i.e. speaker dependent and speaker independent) over the single-task learning framework.</a:t>
            </a:r>
          </a:p>
          <a:p>
            <a:r>
              <a:rPr lang="en-US" dirty="0"/>
              <a:t>main motivation of </a:t>
            </a:r>
            <a:r>
              <a:rPr lang="en-US" dirty="0" err="1"/>
              <a:t>Ie</a:t>
            </a:r>
            <a:r>
              <a:rPr lang="en-US" dirty="0"/>
              <a:t>-Attention is to learn the relationship between the different segments of the sentence across the modalities. </a:t>
            </a:r>
          </a:p>
          <a:p>
            <a:r>
              <a:rPr lang="en-US" dirty="0" err="1"/>
              <a:t>Ia</a:t>
            </a:r>
            <a:r>
              <a:rPr lang="en-US" dirty="0"/>
              <a:t>-Attention focuses within the same segment of the sentence across the modalities. </a:t>
            </a:r>
          </a:p>
          <a:p>
            <a:endParaRPr lang="en-US" dirty="0"/>
          </a:p>
        </p:txBody>
      </p:sp>
    </p:spTree>
    <p:extLst>
      <p:ext uri="{BB962C8B-B14F-4D97-AF65-F5344CB8AC3E}">
        <p14:creationId xmlns:p14="http://schemas.microsoft.com/office/powerpoint/2010/main" val="34839220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1E4EF4-8D58-4BFD-9454-26C0FB623C94}"/>
              </a:ext>
            </a:extLst>
          </p:cNvPr>
          <p:cNvSpPr>
            <a:spLocks noGrp="1"/>
          </p:cNvSpPr>
          <p:nvPr>
            <p:ph type="title"/>
          </p:nvPr>
        </p:nvSpPr>
        <p:spPr>
          <a:xfrm>
            <a:off x="457199" y="520117"/>
            <a:ext cx="7467601" cy="1342239"/>
          </a:xfrm>
        </p:spPr>
        <p:txBody>
          <a:bodyPr>
            <a:normAutofit/>
          </a:bodyPr>
          <a:lstStyle/>
          <a:p>
            <a:r>
              <a:rPr lang="en-US" dirty="0"/>
              <a:t>Methodology</a:t>
            </a:r>
          </a:p>
        </p:txBody>
      </p:sp>
      <p:sp>
        <p:nvSpPr>
          <p:cNvPr id="3" name="Content Placeholder 2">
            <a:extLst>
              <a:ext uri="{FF2B5EF4-FFF2-40B4-BE49-F238E27FC236}">
                <a16:creationId xmlns:a16="http://schemas.microsoft.com/office/drawing/2014/main" id="{28D8AA20-608C-4737-B926-56858E7E7E7C}"/>
              </a:ext>
            </a:extLst>
          </p:cNvPr>
          <p:cNvSpPr>
            <a:spLocks noGrp="1"/>
          </p:cNvSpPr>
          <p:nvPr>
            <p:ph type="body" sz="quarter" idx="14"/>
          </p:nvPr>
        </p:nvSpPr>
        <p:spPr>
          <a:xfrm>
            <a:off x="457199" y="1929468"/>
            <a:ext cx="10272319" cy="4014132"/>
          </a:xfrm>
        </p:spPr>
        <p:txBody>
          <a:bodyPr tIns="0" bIns="0">
            <a:noAutofit/>
          </a:bodyPr>
          <a:lstStyle/>
          <a:p>
            <a:r>
              <a:rPr lang="en-IN" dirty="0"/>
              <a:t>multi-modal sarcasm detection in a multi-task framework.</a:t>
            </a:r>
            <a:r>
              <a:rPr lang="en-US" dirty="0"/>
              <a:t> </a:t>
            </a:r>
          </a:p>
          <a:p>
            <a:r>
              <a:rPr lang="en-US" dirty="0"/>
              <a:t>Manually annotating the </a:t>
            </a:r>
            <a:r>
              <a:rPr lang="en-IN" dirty="0"/>
              <a:t>multi-modal </a:t>
            </a:r>
            <a:r>
              <a:rPr lang="en-IN" dirty="0" err="1"/>
              <a:t>MUStARD</a:t>
            </a:r>
            <a:r>
              <a:rPr lang="en-IN" dirty="0"/>
              <a:t> sarcasm dataset </a:t>
            </a:r>
            <a:endParaRPr lang="en-US" dirty="0"/>
          </a:p>
          <a:p>
            <a:r>
              <a:rPr lang="en-US" dirty="0"/>
              <a:t>Each sample in the dataset consists of an utterance (u) accompanied by its context (c) and label </a:t>
            </a:r>
            <a:r>
              <a:rPr lang="en-IN" dirty="0"/>
              <a:t>(sarcasm, implicit sentiment, explicit sentiment, implicit emotion, and explicit emotion). </a:t>
            </a:r>
            <a:endParaRPr lang="en-US" dirty="0"/>
          </a:p>
          <a:p>
            <a:r>
              <a:rPr lang="en-US" dirty="0"/>
              <a:t>The proposed model takes multi-modal inputs i.e., text (T), acoustic (A), and visual (V)</a:t>
            </a:r>
          </a:p>
          <a:p>
            <a:endParaRPr lang="en-US" dirty="0"/>
          </a:p>
        </p:txBody>
      </p:sp>
    </p:spTree>
    <p:extLst>
      <p:ext uri="{BB962C8B-B14F-4D97-AF65-F5344CB8AC3E}">
        <p14:creationId xmlns:p14="http://schemas.microsoft.com/office/powerpoint/2010/main" val="20326376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1E4EF4-8D58-4BFD-9454-26C0FB623C94}"/>
              </a:ext>
            </a:extLst>
          </p:cNvPr>
          <p:cNvSpPr>
            <a:spLocks noGrp="1"/>
          </p:cNvSpPr>
          <p:nvPr>
            <p:ph type="title"/>
          </p:nvPr>
        </p:nvSpPr>
        <p:spPr>
          <a:xfrm>
            <a:off x="457199" y="520117"/>
            <a:ext cx="7467601" cy="1342239"/>
          </a:xfrm>
        </p:spPr>
        <p:txBody>
          <a:bodyPr>
            <a:normAutofit/>
          </a:bodyPr>
          <a:lstStyle/>
          <a:p>
            <a:r>
              <a:rPr lang="en-US" dirty="0"/>
              <a:t>Methodology</a:t>
            </a:r>
          </a:p>
        </p:txBody>
      </p:sp>
      <p:sp>
        <p:nvSpPr>
          <p:cNvPr id="3" name="Content Placeholder 2">
            <a:extLst>
              <a:ext uri="{FF2B5EF4-FFF2-40B4-BE49-F238E27FC236}">
                <a16:creationId xmlns:a16="http://schemas.microsoft.com/office/drawing/2014/main" id="{28D8AA20-608C-4737-B926-56858E7E7E7C}"/>
              </a:ext>
            </a:extLst>
          </p:cNvPr>
          <p:cNvSpPr>
            <a:spLocks noGrp="1"/>
          </p:cNvSpPr>
          <p:nvPr>
            <p:ph type="body" sz="quarter" idx="14"/>
          </p:nvPr>
        </p:nvSpPr>
        <p:spPr>
          <a:xfrm>
            <a:off x="457199" y="1929468"/>
            <a:ext cx="10272319" cy="4014132"/>
          </a:xfrm>
        </p:spPr>
        <p:txBody>
          <a:bodyPr tIns="0" bIns="0">
            <a:noAutofit/>
          </a:bodyPr>
          <a:lstStyle/>
          <a:p>
            <a:pPr marL="0" indent="0">
              <a:buNone/>
            </a:pPr>
            <a:endParaRPr lang="en-US" dirty="0"/>
          </a:p>
          <a:p>
            <a:endParaRPr lang="en-US" dirty="0"/>
          </a:p>
        </p:txBody>
      </p:sp>
      <p:pic>
        <p:nvPicPr>
          <p:cNvPr id="5" name="Picture 4">
            <a:extLst>
              <a:ext uri="{FF2B5EF4-FFF2-40B4-BE49-F238E27FC236}">
                <a16:creationId xmlns:a16="http://schemas.microsoft.com/office/drawing/2014/main" id="{FD6F8D0D-5833-FDFE-53B3-DA292C0BC76E}"/>
              </a:ext>
            </a:extLst>
          </p:cNvPr>
          <p:cNvPicPr>
            <a:picLocks noChangeAspect="1"/>
          </p:cNvPicPr>
          <p:nvPr/>
        </p:nvPicPr>
        <p:blipFill>
          <a:blip r:embed="rId2"/>
          <a:stretch>
            <a:fillRect/>
          </a:stretch>
        </p:blipFill>
        <p:spPr>
          <a:xfrm>
            <a:off x="1462482" y="1627464"/>
            <a:ext cx="10206604" cy="4501609"/>
          </a:xfrm>
          <a:prstGeom prst="rect">
            <a:avLst/>
          </a:prstGeom>
        </p:spPr>
      </p:pic>
    </p:spTree>
    <p:extLst>
      <p:ext uri="{BB962C8B-B14F-4D97-AF65-F5344CB8AC3E}">
        <p14:creationId xmlns:p14="http://schemas.microsoft.com/office/powerpoint/2010/main" val="3786227626"/>
      </p:ext>
    </p:extLst>
  </p:cSld>
  <p:clrMapOvr>
    <a:masterClrMapping/>
  </p:clrMapOvr>
</p:sld>
</file>

<file path=ppt/theme/theme1.xml><?xml version="1.0" encoding="utf-8"?>
<a:theme xmlns:a="http://schemas.openxmlformats.org/drawingml/2006/main" name="Balancing Act">
  <a:themeElements>
    <a:clrScheme name="Balancing Act">
      <a:dk1>
        <a:sysClr val="windowText" lastClr="000000"/>
      </a:dk1>
      <a:lt1>
        <a:sysClr val="window" lastClr="FFFFFF"/>
      </a:lt1>
      <a:dk2>
        <a:srgbClr val="8A4C5D"/>
      </a:dk2>
      <a:lt2>
        <a:srgbClr val="9E838E"/>
      </a:lt2>
      <a:accent1>
        <a:srgbClr val="C6ADB0"/>
      </a:accent1>
      <a:accent2>
        <a:srgbClr val="E3C0BF"/>
      </a:accent2>
      <a:accent3>
        <a:srgbClr val="D4937F"/>
      </a:accent3>
      <a:accent4>
        <a:srgbClr val="CCB87E"/>
      </a:accent4>
      <a:accent5>
        <a:srgbClr val="6667AB"/>
      </a:accent5>
      <a:accent6>
        <a:srgbClr val="86A094"/>
      </a:accent6>
      <a:hlink>
        <a:srgbClr val="0563C1"/>
      </a:hlink>
      <a:folHlink>
        <a:srgbClr val="954F72"/>
      </a:folHlink>
    </a:clrScheme>
    <a:fontScheme name="Custom 15">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antone template_Win32_v5.potx" id="{0B6ADF6A-1AB9-4B5E-8A87-5E88E283A9E8}" vid="{98AF5320-421A-4856-A75D-6587C36D5470}"/>
    </a:ext>
  </a:extLst>
</a:theme>
</file>

<file path=ppt/theme/theme2.xml><?xml version="1.0" encoding="utf-8"?>
<a:theme xmlns:a="http://schemas.openxmlformats.org/drawingml/2006/main" name="Wellspring">
  <a:themeElements>
    <a:clrScheme name="Wellspring">
      <a:dk1>
        <a:sysClr val="windowText" lastClr="000000"/>
      </a:dk1>
      <a:lt1>
        <a:sysClr val="window" lastClr="FFFFFF"/>
      </a:lt1>
      <a:dk2>
        <a:srgbClr val="A1CAC9"/>
      </a:dk2>
      <a:lt2>
        <a:srgbClr val="48996B"/>
      </a:lt2>
      <a:accent1>
        <a:srgbClr val="759F51"/>
      </a:accent1>
      <a:accent2>
        <a:srgbClr val="436A2F"/>
      </a:accent2>
      <a:accent3>
        <a:srgbClr val="CFBF54"/>
      </a:accent3>
      <a:accent4>
        <a:srgbClr val="B3832F"/>
      </a:accent4>
      <a:accent5>
        <a:srgbClr val="8C5896"/>
      </a:accent5>
      <a:accent6>
        <a:srgbClr val="6667AB"/>
      </a:accent6>
      <a:hlink>
        <a:srgbClr val="0563C1"/>
      </a:hlink>
      <a:folHlink>
        <a:srgbClr val="954F72"/>
      </a:folHlink>
    </a:clrScheme>
    <a:fontScheme name="Custom 15">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antone template_Win32_v5.potx" id="{0B6ADF6A-1AB9-4B5E-8A87-5E88E283A9E8}" vid="{6E2187FA-78B5-42F2-9074-40D4C2C1399B}"/>
    </a:ext>
  </a:extLst>
</a:theme>
</file>

<file path=ppt/theme/theme3.xml><?xml version="1.0" encoding="utf-8"?>
<a:theme xmlns:a="http://schemas.openxmlformats.org/drawingml/2006/main" name="Star of the show">
  <a:themeElements>
    <a:clrScheme name="Star of the show">
      <a:dk1>
        <a:sysClr val="windowText" lastClr="000000"/>
      </a:dk1>
      <a:lt1>
        <a:sysClr val="window" lastClr="FFFFFF"/>
      </a:lt1>
      <a:dk2>
        <a:srgbClr val="29282D"/>
      </a:dk2>
      <a:lt2>
        <a:srgbClr val="625C60"/>
      </a:lt2>
      <a:accent1>
        <a:srgbClr val="7C6560"/>
      </a:accent1>
      <a:accent2>
        <a:srgbClr val="AEA392"/>
      </a:accent2>
      <a:accent3>
        <a:srgbClr val="DBD4D0"/>
      </a:accent3>
      <a:accent4>
        <a:srgbClr val="8E7961"/>
      </a:accent4>
      <a:accent5>
        <a:srgbClr val="F0EDE8"/>
      </a:accent5>
      <a:accent6>
        <a:srgbClr val="6667AB"/>
      </a:accent6>
      <a:hlink>
        <a:srgbClr val="0563C1"/>
      </a:hlink>
      <a:folHlink>
        <a:srgbClr val="954F72"/>
      </a:folHlink>
    </a:clrScheme>
    <a:fontScheme name="Custom 15">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antone template_Win32_v5.potx" id="{0B6ADF6A-1AB9-4B5E-8A87-5E88E283A9E8}" vid="{CED26E1E-587B-4123-A4F9-DB49A037FBB9}"/>
    </a:ext>
  </a:extLst>
</a:theme>
</file>

<file path=ppt/theme/theme4.xml><?xml version="1.0" encoding="utf-8"?>
<a:theme xmlns:a="http://schemas.openxmlformats.org/drawingml/2006/main" name="Amusements">
  <a:themeElements>
    <a:clrScheme name="Amusements">
      <a:dk1>
        <a:sysClr val="windowText" lastClr="000000"/>
      </a:dk1>
      <a:lt1>
        <a:sysClr val="window" lastClr="FFFFFF"/>
      </a:lt1>
      <a:dk2>
        <a:srgbClr val="D77E6F"/>
      </a:dk2>
      <a:lt2>
        <a:srgbClr val="6667AB"/>
      </a:lt2>
      <a:accent1>
        <a:srgbClr val="B38F6A"/>
      </a:accent1>
      <a:accent2>
        <a:srgbClr val="D75078"/>
      </a:accent2>
      <a:accent3>
        <a:srgbClr val="E288B6"/>
      </a:accent3>
      <a:accent4>
        <a:srgbClr val="E9445D"/>
      </a:accent4>
      <a:accent5>
        <a:srgbClr val="EEC272"/>
      </a:accent5>
      <a:accent6>
        <a:srgbClr val="85A0A9"/>
      </a:accent6>
      <a:hlink>
        <a:srgbClr val="0563C1"/>
      </a:hlink>
      <a:folHlink>
        <a:srgbClr val="954F72"/>
      </a:folHlink>
    </a:clrScheme>
    <a:fontScheme name="Custom 15">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antone template_Win32_v5.potx" id="{0B6ADF6A-1AB9-4B5E-8A87-5E88E283A9E8}" vid="{573AD6BE-256C-44EB-886C-5713CB0A8D47}"/>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{E54FCE48-F2E0-4FD5-85B0-48DFC138EDF8}tf78479028_win32</Template>
  <TotalTime>3484</TotalTime>
  <Words>3141</Words>
  <Application>Microsoft Office PowerPoint</Application>
  <PresentationFormat>Widescreen</PresentationFormat>
  <Paragraphs>189</Paragraphs>
  <Slides>52</Slides>
  <Notes>9</Notes>
  <HiddenSlides>0</HiddenSlides>
  <MMClips>0</MMClips>
  <ScaleCrop>false</ScaleCrop>
  <HeadingPairs>
    <vt:vector size="6" baseType="variant">
      <vt:variant>
        <vt:lpstr>Fonts Used</vt:lpstr>
      </vt:variant>
      <vt:variant>
        <vt:i4>4</vt:i4>
      </vt:variant>
      <vt:variant>
        <vt:lpstr>Theme</vt:lpstr>
      </vt:variant>
      <vt:variant>
        <vt:i4>4</vt:i4>
      </vt:variant>
      <vt:variant>
        <vt:lpstr>Slide Titles</vt:lpstr>
      </vt:variant>
      <vt:variant>
        <vt:i4>52</vt:i4>
      </vt:variant>
    </vt:vector>
  </HeadingPairs>
  <TitlesOfParts>
    <vt:vector size="60" baseType="lpstr">
      <vt:lpstr>Arial</vt:lpstr>
      <vt:lpstr>Calibri</vt:lpstr>
      <vt:lpstr>Segoe UI</vt:lpstr>
      <vt:lpstr>Segoe UI Light</vt:lpstr>
      <vt:lpstr>Balancing Act</vt:lpstr>
      <vt:lpstr>Wellspring</vt:lpstr>
      <vt:lpstr>Star of the show</vt:lpstr>
      <vt:lpstr>Amusements</vt:lpstr>
      <vt:lpstr>Literature survey – sarcasm detection July 2022</vt:lpstr>
      <vt:lpstr>Introduction</vt:lpstr>
      <vt:lpstr>Introduction</vt:lpstr>
      <vt:lpstr>Introduction</vt:lpstr>
      <vt:lpstr>VERY PERI</vt:lpstr>
      <vt:lpstr>Problem Statement</vt:lpstr>
      <vt:lpstr>Motivation</vt:lpstr>
      <vt:lpstr>Methodology</vt:lpstr>
      <vt:lpstr>Methodology</vt:lpstr>
      <vt:lpstr>VERY PERI</vt:lpstr>
      <vt:lpstr>Problem statement</vt:lpstr>
      <vt:lpstr>Motivation</vt:lpstr>
      <vt:lpstr>Methodology</vt:lpstr>
      <vt:lpstr>Methodology</vt:lpstr>
      <vt:lpstr>VERY PERI</vt:lpstr>
      <vt:lpstr>Problem statement</vt:lpstr>
      <vt:lpstr>Motivation</vt:lpstr>
      <vt:lpstr>Methodology</vt:lpstr>
      <vt:lpstr>Methodology</vt:lpstr>
      <vt:lpstr>VERY PERI</vt:lpstr>
      <vt:lpstr>Problem statement</vt:lpstr>
      <vt:lpstr>Motivation</vt:lpstr>
      <vt:lpstr>Methodology</vt:lpstr>
      <vt:lpstr>Methodology</vt:lpstr>
      <vt:lpstr>Methodology</vt:lpstr>
      <vt:lpstr>VERY PERI</vt:lpstr>
      <vt:lpstr>Problem statement</vt:lpstr>
      <vt:lpstr>Motivation</vt:lpstr>
      <vt:lpstr>Methodology</vt:lpstr>
      <vt:lpstr>Methodology</vt:lpstr>
      <vt:lpstr>Methodology</vt:lpstr>
      <vt:lpstr>Methodology</vt:lpstr>
      <vt:lpstr>VERY PERI</vt:lpstr>
      <vt:lpstr>Problem statement</vt:lpstr>
      <vt:lpstr>Motivation</vt:lpstr>
      <vt:lpstr>Methodology</vt:lpstr>
      <vt:lpstr>Methodology</vt:lpstr>
      <vt:lpstr>Result</vt:lpstr>
      <vt:lpstr>VERY PERI</vt:lpstr>
      <vt:lpstr>Problem statement</vt:lpstr>
      <vt:lpstr>Motivation</vt:lpstr>
      <vt:lpstr>Methodology</vt:lpstr>
      <vt:lpstr>Methodology</vt:lpstr>
      <vt:lpstr>Methodology</vt:lpstr>
      <vt:lpstr>Result</vt:lpstr>
      <vt:lpstr>VERY PERI</vt:lpstr>
      <vt:lpstr>Problem statement</vt:lpstr>
      <vt:lpstr>Motivation</vt:lpstr>
      <vt:lpstr>Methodology</vt:lpstr>
      <vt:lpstr>Methodology</vt:lpstr>
      <vt:lpstr>Methodology</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Literature survey – sarcasm detection July 2022</dc:title>
  <dc:creator>SANJEEV KUMAR</dc:creator>
  <cp:lastModifiedBy>SANJEEV KUMAR</cp:lastModifiedBy>
  <cp:revision>9</cp:revision>
  <dcterms:created xsi:type="dcterms:W3CDTF">2022-07-28T11:02:39Z</dcterms:created>
  <dcterms:modified xsi:type="dcterms:W3CDTF">2022-07-31T10:08:48Z</dcterms:modified>
</cp:coreProperties>
</file>